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4572000" cy="6400800"/>
  <p:notesSz cx="4572000" cy="64008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222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2900" y="1984248"/>
            <a:ext cx="3886200" cy="13441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0" i="0">
                <a:solidFill>
                  <a:srgbClr val="9F1F64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85800" y="3584448"/>
            <a:ext cx="3200400" cy="160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4572000" cy="32512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85799"/>
            <a:ext cx="4572000" cy="28829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4572000" cy="228600"/>
          </a:xfrm>
          <a:custGeom>
            <a:avLst/>
            <a:gdLst/>
            <a:ahLst/>
            <a:cxnLst/>
            <a:rect l="l" t="t" r="r" b="b"/>
            <a:pathLst>
              <a:path w="4572000" h="228600">
                <a:moveTo>
                  <a:pt x="4572000" y="0"/>
                </a:moveTo>
                <a:lnTo>
                  <a:pt x="0" y="0"/>
                </a:lnTo>
                <a:lnTo>
                  <a:pt x="0" y="228600"/>
                </a:lnTo>
                <a:lnTo>
                  <a:pt x="4572000" y="228600"/>
                </a:lnTo>
                <a:lnTo>
                  <a:pt x="4572000" y="0"/>
                </a:lnTo>
                <a:close/>
              </a:path>
            </a:pathLst>
          </a:custGeom>
          <a:solidFill>
            <a:srgbClr val="9F1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98491" y="3407788"/>
            <a:ext cx="988249" cy="41112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59184" y="3875265"/>
            <a:ext cx="1527549" cy="49611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2293899" y="4477829"/>
            <a:ext cx="1292860" cy="8890"/>
          </a:xfrm>
          <a:custGeom>
            <a:avLst/>
            <a:gdLst/>
            <a:ahLst/>
            <a:cxnLst/>
            <a:rect l="l" t="t" r="r" b="b"/>
            <a:pathLst>
              <a:path w="1292860" h="8889">
                <a:moveTo>
                  <a:pt x="1292847" y="0"/>
                </a:moveTo>
                <a:lnTo>
                  <a:pt x="0" y="0"/>
                </a:lnTo>
                <a:lnTo>
                  <a:pt x="0" y="8394"/>
                </a:lnTo>
                <a:lnTo>
                  <a:pt x="1292847" y="8394"/>
                </a:lnTo>
                <a:lnTo>
                  <a:pt x="1292847" y="0"/>
                </a:lnTo>
                <a:close/>
              </a:path>
            </a:pathLst>
          </a:custGeom>
          <a:solidFill>
            <a:srgbClr val="FFCE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293899" y="4670425"/>
            <a:ext cx="1292860" cy="8890"/>
          </a:xfrm>
          <a:custGeom>
            <a:avLst/>
            <a:gdLst/>
            <a:ahLst/>
            <a:cxnLst/>
            <a:rect l="l" t="t" r="r" b="b"/>
            <a:pathLst>
              <a:path w="1292860" h="8889">
                <a:moveTo>
                  <a:pt x="1292847" y="0"/>
                </a:moveTo>
                <a:lnTo>
                  <a:pt x="0" y="0"/>
                </a:lnTo>
                <a:lnTo>
                  <a:pt x="0" y="8394"/>
                </a:lnTo>
                <a:lnTo>
                  <a:pt x="1292847" y="8394"/>
                </a:lnTo>
                <a:lnTo>
                  <a:pt x="1292847" y="0"/>
                </a:lnTo>
                <a:close/>
              </a:path>
            </a:pathLst>
          </a:custGeom>
          <a:solidFill>
            <a:srgbClr val="FFCE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2302027" y="4526317"/>
            <a:ext cx="522605" cy="98425"/>
          </a:xfrm>
          <a:custGeom>
            <a:avLst/>
            <a:gdLst/>
            <a:ahLst/>
            <a:cxnLst/>
            <a:rect l="l" t="t" r="r" b="b"/>
            <a:pathLst>
              <a:path w="522605" h="98425">
                <a:moveTo>
                  <a:pt x="67868" y="26416"/>
                </a:moveTo>
                <a:lnTo>
                  <a:pt x="39154" y="0"/>
                </a:lnTo>
                <a:lnTo>
                  <a:pt x="20383" y="3352"/>
                </a:lnTo>
                <a:lnTo>
                  <a:pt x="8331" y="12750"/>
                </a:lnTo>
                <a:lnTo>
                  <a:pt x="1905" y="27241"/>
                </a:lnTo>
                <a:lnTo>
                  <a:pt x="0" y="45859"/>
                </a:lnTo>
                <a:lnTo>
                  <a:pt x="2298" y="65582"/>
                </a:lnTo>
                <a:lnTo>
                  <a:pt x="9639" y="82219"/>
                </a:lnTo>
                <a:lnTo>
                  <a:pt x="22733" y="93713"/>
                </a:lnTo>
                <a:lnTo>
                  <a:pt x="42291" y="98005"/>
                </a:lnTo>
                <a:lnTo>
                  <a:pt x="48831" y="97828"/>
                </a:lnTo>
                <a:lnTo>
                  <a:pt x="55308" y="97205"/>
                </a:lnTo>
                <a:lnTo>
                  <a:pt x="61671" y="96012"/>
                </a:lnTo>
                <a:lnTo>
                  <a:pt x="67868" y="94145"/>
                </a:lnTo>
                <a:lnTo>
                  <a:pt x="67868" y="87998"/>
                </a:lnTo>
                <a:lnTo>
                  <a:pt x="61582" y="90576"/>
                </a:lnTo>
                <a:lnTo>
                  <a:pt x="56299" y="91567"/>
                </a:lnTo>
                <a:lnTo>
                  <a:pt x="49441" y="91567"/>
                </a:lnTo>
                <a:lnTo>
                  <a:pt x="31991" y="87604"/>
                </a:lnTo>
                <a:lnTo>
                  <a:pt x="21183" y="77089"/>
                </a:lnTo>
                <a:lnTo>
                  <a:pt x="15684" y="62103"/>
                </a:lnTo>
                <a:lnTo>
                  <a:pt x="14147" y="44704"/>
                </a:lnTo>
                <a:lnTo>
                  <a:pt x="14947" y="31369"/>
                </a:lnTo>
                <a:lnTo>
                  <a:pt x="18338" y="18719"/>
                </a:lnTo>
                <a:lnTo>
                  <a:pt x="25844" y="9271"/>
                </a:lnTo>
                <a:lnTo>
                  <a:pt x="39014" y="5562"/>
                </a:lnTo>
                <a:lnTo>
                  <a:pt x="48323" y="6997"/>
                </a:lnTo>
                <a:lnTo>
                  <a:pt x="55676" y="11125"/>
                </a:lnTo>
                <a:lnTo>
                  <a:pt x="61010" y="17678"/>
                </a:lnTo>
                <a:lnTo>
                  <a:pt x="64300" y="26416"/>
                </a:lnTo>
                <a:lnTo>
                  <a:pt x="67868" y="26416"/>
                </a:lnTo>
                <a:close/>
              </a:path>
              <a:path w="522605" h="98425">
                <a:moveTo>
                  <a:pt x="149961" y="51879"/>
                </a:moveTo>
                <a:lnTo>
                  <a:pt x="148501" y="34607"/>
                </a:lnTo>
                <a:lnTo>
                  <a:pt x="143167" y="19900"/>
                </a:lnTo>
                <a:lnTo>
                  <a:pt x="136677" y="13639"/>
                </a:lnTo>
                <a:lnTo>
                  <a:pt x="136677" y="51879"/>
                </a:lnTo>
                <a:lnTo>
                  <a:pt x="136309" y="64719"/>
                </a:lnTo>
                <a:lnTo>
                  <a:pt x="133908" y="78028"/>
                </a:lnTo>
                <a:lnTo>
                  <a:pt x="127558" y="88468"/>
                </a:lnTo>
                <a:lnTo>
                  <a:pt x="115328" y="92684"/>
                </a:lnTo>
                <a:lnTo>
                  <a:pt x="103111" y="88468"/>
                </a:lnTo>
                <a:lnTo>
                  <a:pt x="96761" y="78028"/>
                </a:lnTo>
                <a:lnTo>
                  <a:pt x="94373" y="64719"/>
                </a:lnTo>
                <a:lnTo>
                  <a:pt x="93992" y="51879"/>
                </a:lnTo>
                <a:lnTo>
                  <a:pt x="94373" y="39052"/>
                </a:lnTo>
                <a:lnTo>
                  <a:pt x="96761" y="25742"/>
                </a:lnTo>
                <a:lnTo>
                  <a:pt x="103111" y="15303"/>
                </a:lnTo>
                <a:lnTo>
                  <a:pt x="115328" y="11074"/>
                </a:lnTo>
                <a:lnTo>
                  <a:pt x="127558" y="15303"/>
                </a:lnTo>
                <a:lnTo>
                  <a:pt x="133908" y="25742"/>
                </a:lnTo>
                <a:lnTo>
                  <a:pt x="136309" y="39052"/>
                </a:lnTo>
                <a:lnTo>
                  <a:pt x="136677" y="51879"/>
                </a:lnTo>
                <a:lnTo>
                  <a:pt x="136677" y="13639"/>
                </a:lnTo>
                <a:lnTo>
                  <a:pt x="134023" y="11074"/>
                </a:lnTo>
                <a:lnTo>
                  <a:pt x="132575" y="9677"/>
                </a:lnTo>
                <a:lnTo>
                  <a:pt x="115328" y="5842"/>
                </a:lnTo>
                <a:lnTo>
                  <a:pt x="98094" y="9677"/>
                </a:lnTo>
                <a:lnTo>
                  <a:pt x="87503" y="19900"/>
                </a:lnTo>
                <a:lnTo>
                  <a:pt x="82181" y="34607"/>
                </a:lnTo>
                <a:lnTo>
                  <a:pt x="80708" y="51879"/>
                </a:lnTo>
                <a:lnTo>
                  <a:pt x="82181" y="69151"/>
                </a:lnTo>
                <a:lnTo>
                  <a:pt x="87503" y="83858"/>
                </a:lnTo>
                <a:lnTo>
                  <a:pt x="98094" y="94081"/>
                </a:lnTo>
                <a:lnTo>
                  <a:pt x="115328" y="97917"/>
                </a:lnTo>
                <a:lnTo>
                  <a:pt x="132575" y="94081"/>
                </a:lnTo>
                <a:lnTo>
                  <a:pt x="134023" y="92684"/>
                </a:lnTo>
                <a:lnTo>
                  <a:pt x="143167" y="83858"/>
                </a:lnTo>
                <a:lnTo>
                  <a:pt x="148501" y="69151"/>
                </a:lnTo>
                <a:lnTo>
                  <a:pt x="149961" y="51879"/>
                </a:lnTo>
                <a:close/>
              </a:path>
              <a:path w="522605" h="98425">
                <a:moveTo>
                  <a:pt x="218859" y="77254"/>
                </a:moveTo>
                <a:lnTo>
                  <a:pt x="215506" y="77254"/>
                </a:lnTo>
                <a:lnTo>
                  <a:pt x="213360" y="87731"/>
                </a:lnTo>
                <a:lnTo>
                  <a:pt x="210667" y="91351"/>
                </a:lnTo>
                <a:lnTo>
                  <a:pt x="182626" y="91351"/>
                </a:lnTo>
                <a:lnTo>
                  <a:pt x="181279" y="90944"/>
                </a:lnTo>
                <a:lnTo>
                  <a:pt x="181279" y="11760"/>
                </a:lnTo>
                <a:lnTo>
                  <a:pt x="184505" y="9880"/>
                </a:lnTo>
                <a:lnTo>
                  <a:pt x="192951" y="9880"/>
                </a:lnTo>
                <a:lnTo>
                  <a:pt x="192951" y="7188"/>
                </a:lnTo>
                <a:lnTo>
                  <a:pt x="157657" y="7188"/>
                </a:lnTo>
                <a:lnTo>
                  <a:pt x="157657" y="9880"/>
                </a:lnTo>
                <a:lnTo>
                  <a:pt x="166116" y="9880"/>
                </a:lnTo>
                <a:lnTo>
                  <a:pt x="169341" y="11887"/>
                </a:lnTo>
                <a:lnTo>
                  <a:pt x="169341" y="91884"/>
                </a:lnTo>
                <a:lnTo>
                  <a:pt x="166116" y="93903"/>
                </a:lnTo>
                <a:lnTo>
                  <a:pt x="157657" y="93903"/>
                </a:lnTo>
                <a:lnTo>
                  <a:pt x="157657" y="96583"/>
                </a:lnTo>
                <a:lnTo>
                  <a:pt x="217919" y="96583"/>
                </a:lnTo>
                <a:lnTo>
                  <a:pt x="218859" y="77254"/>
                </a:lnTo>
                <a:close/>
              </a:path>
              <a:path w="522605" h="98425">
                <a:moveTo>
                  <a:pt x="289902" y="77254"/>
                </a:moveTo>
                <a:lnTo>
                  <a:pt x="286550" y="77254"/>
                </a:lnTo>
                <a:lnTo>
                  <a:pt x="284403" y="87731"/>
                </a:lnTo>
                <a:lnTo>
                  <a:pt x="281711" y="91351"/>
                </a:lnTo>
                <a:lnTo>
                  <a:pt x="253669" y="91351"/>
                </a:lnTo>
                <a:lnTo>
                  <a:pt x="252323" y="90944"/>
                </a:lnTo>
                <a:lnTo>
                  <a:pt x="252323" y="11760"/>
                </a:lnTo>
                <a:lnTo>
                  <a:pt x="255549" y="9880"/>
                </a:lnTo>
                <a:lnTo>
                  <a:pt x="263994" y="9880"/>
                </a:lnTo>
                <a:lnTo>
                  <a:pt x="263994" y="7188"/>
                </a:lnTo>
                <a:lnTo>
                  <a:pt x="228701" y="7188"/>
                </a:lnTo>
                <a:lnTo>
                  <a:pt x="228701" y="9880"/>
                </a:lnTo>
                <a:lnTo>
                  <a:pt x="237159" y="9880"/>
                </a:lnTo>
                <a:lnTo>
                  <a:pt x="240385" y="11887"/>
                </a:lnTo>
                <a:lnTo>
                  <a:pt x="240385" y="91884"/>
                </a:lnTo>
                <a:lnTo>
                  <a:pt x="237159" y="93903"/>
                </a:lnTo>
                <a:lnTo>
                  <a:pt x="228701" y="93903"/>
                </a:lnTo>
                <a:lnTo>
                  <a:pt x="228701" y="96583"/>
                </a:lnTo>
                <a:lnTo>
                  <a:pt x="288963" y="96583"/>
                </a:lnTo>
                <a:lnTo>
                  <a:pt x="289902" y="77254"/>
                </a:lnTo>
                <a:close/>
              </a:path>
              <a:path w="522605" h="98425">
                <a:moveTo>
                  <a:pt x="363423" y="78867"/>
                </a:moveTo>
                <a:lnTo>
                  <a:pt x="360070" y="78867"/>
                </a:lnTo>
                <a:lnTo>
                  <a:pt x="357924" y="88671"/>
                </a:lnTo>
                <a:lnTo>
                  <a:pt x="353225" y="91351"/>
                </a:lnTo>
                <a:lnTo>
                  <a:pt x="327317" y="91351"/>
                </a:lnTo>
                <a:lnTo>
                  <a:pt x="322757" y="89598"/>
                </a:lnTo>
                <a:lnTo>
                  <a:pt x="323291" y="82892"/>
                </a:lnTo>
                <a:lnTo>
                  <a:pt x="323291" y="52425"/>
                </a:lnTo>
                <a:lnTo>
                  <a:pt x="348665" y="52425"/>
                </a:lnTo>
                <a:lnTo>
                  <a:pt x="352818" y="55372"/>
                </a:lnTo>
                <a:lnTo>
                  <a:pt x="352818" y="63703"/>
                </a:lnTo>
                <a:lnTo>
                  <a:pt x="355650" y="63703"/>
                </a:lnTo>
                <a:lnTo>
                  <a:pt x="355650" y="35915"/>
                </a:lnTo>
                <a:lnTo>
                  <a:pt x="352818" y="35915"/>
                </a:lnTo>
                <a:lnTo>
                  <a:pt x="352818" y="45173"/>
                </a:lnTo>
                <a:lnTo>
                  <a:pt x="349465" y="47193"/>
                </a:lnTo>
                <a:lnTo>
                  <a:pt x="323291" y="47193"/>
                </a:lnTo>
                <a:lnTo>
                  <a:pt x="323291" y="16319"/>
                </a:lnTo>
                <a:lnTo>
                  <a:pt x="322351" y="12420"/>
                </a:lnTo>
                <a:lnTo>
                  <a:pt x="351078" y="12420"/>
                </a:lnTo>
                <a:lnTo>
                  <a:pt x="356311" y="14566"/>
                </a:lnTo>
                <a:lnTo>
                  <a:pt x="358051" y="23571"/>
                </a:lnTo>
                <a:lnTo>
                  <a:pt x="361416" y="23571"/>
                </a:lnTo>
                <a:lnTo>
                  <a:pt x="360476" y="7188"/>
                </a:lnTo>
                <a:lnTo>
                  <a:pt x="299669" y="7188"/>
                </a:lnTo>
                <a:lnTo>
                  <a:pt x="299669" y="9880"/>
                </a:lnTo>
                <a:lnTo>
                  <a:pt x="308127" y="9880"/>
                </a:lnTo>
                <a:lnTo>
                  <a:pt x="311353" y="11887"/>
                </a:lnTo>
                <a:lnTo>
                  <a:pt x="311353" y="91884"/>
                </a:lnTo>
                <a:lnTo>
                  <a:pt x="308127" y="93903"/>
                </a:lnTo>
                <a:lnTo>
                  <a:pt x="299669" y="93903"/>
                </a:lnTo>
                <a:lnTo>
                  <a:pt x="299669" y="96583"/>
                </a:lnTo>
                <a:lnTo>
                  <a:pt x="362496" y="96583"/>
                </a:lnTo>
                <a:lnTo>
                  <a:pt x="363423" y="78867"/>
                </a:lnTo>
                <a:close/>
              </a:path>
              <a:path w="522605" h="98425">
                <a:moveTo>
                  <a:pt x="454139" y="47053"/>
                </a:moveTo>
                <a:lnTo>
                  <a:pt x="419239" y="47053"/>
                </a:lnTo>
                <a:lnTo>
                  <a:pt x="419239" y="49733"/>
                </a:lnTo>
                <a:lnTo>
                  <a:pt x="427431" y="49606"/>
                </a:lnTo>
                <a:lnTo>
                  <a:pt x="430923" y="52019"/>
                </a:lnTo>
                <a:lnTo>
                  <a:pt x="430923" y="60744"/>
                </a:lnTo>
                <a:lnTo>
                  <a:pt x="430923" y="90805"/>
                </a:lnTo>
                <a:lnTo>
                  <a:pt x="427431" y="91617"/>
                </a:lnTo>
                <a:lnTo>
                  <a:pt x="423811" y="91884"/>
                </a:lnTo>
                <a:lnTo>
                  <a:pt x="420192" y="91884"/>
                </a:lnTo>
                <a:lnTo>
                  <a:pt x="404406" y="87985"/>
                </a:lnTo>
                <a:lnTo>
                  <a:pt x="394817" y="77812"/>
                </a:lnTo>
                <a:lnTo>
                  <a:pt x="390055" y="63677"/>
                </a:lnTo>
                <a:lnTo>
                  <a:pt x="388772" y="47853"/>
                </a:lnTo>
                <a:lnTo>
                  <a:pt x="389496" y="34632"/>
                </a:lnTo>
                <a:lnTo>
                  <a:pt x="392760" y="22821"/>
                </a:lnTo>
                <a:lnTo>
                  <a:pt x="400215" y="14338"/>
                </a:lnTo>
                <a:lnTo>
                  <a:pt x="413473" y="11087"/>
                </a:lnTo>
                <a:lnTo>
                  <a:pt x="422592" y="12293"/>
                </a:lnTo>
                <a:lnTo>
                  <a:pt x="430110" y="15951"/>
                </a:lnTo>
                <a:lnTo>
                  <a:pt x="435635" y="22072"/>
                </a:lnTo>
                <a:lnTo>
                  <a:pt x="438708" y="30683"/>
                </a:lnTo>
                <a:lnTo>
                  <a:pt x="442061" y="30683"/>
                </a:lnTo>
                <a:lnTo>
                  <a:pt x="415086" y="5842"/>
                </a:lnTo>
                <a:lnTo>
                  <a:pt x="395820" y="8597"/>
                </a:lnTo>
                <a:lnTo>
                  <a:pt x="383667" y="16852"/>
                </a:lnTo>
                <a:lnTo>
                  <a:pt x="377317" y="30530"/>
                </a:lnTo>
                <a:lnTo>
                  <a:pt x="375488" y="49606"/>
                </a:lnTo>
                <a:lnTo>
                  <a:pt x="377825" y="68935"/>
                </a:lnTo>
                <a:lnTo>
                  <a:pt x="385216" y="84226"/>
                </a:lnTo>
                <a:lnTo>
                  <a:pt x="398259" y="94297"/>
                </a:lnTo>
                <a:lnTo>
                  <a:pt x="417499" y="97929"/>
                </a:lnTo>
                <a:lnTo>
                  <a:pt x="423951" y="97713"/>
                </a:lnTo>
                <a:lnTo>
                  <a:pt x="430377" y="97028"/>
                </a:lnTo>
                <a:lnTo>
                  <a:pt x="436714" y="95821"/>
                </a:lnTo>
                <a:lnTo>
                  <a:pt x="442874" y="94030"/>
                </a:lnTo>
                <a:lnTo>
                  <a:pt x="442874" y="52158"/>
                </a:lnTo>
                <a:lnTo>
                  <a:pt x="445820" y="49606"/>
                </a:lnTo>
                <a:lnTo>
                  <a:pt x="454139" y="49733"/>
                </a:lnTo>
                <a:lnTo>
                  <a:pt x="454139" y="47053"/>
                </a:lnTo>
                <a:close/>
              </a:path>
              <a:path w="522605" h="98425">
                <a:moveTo>
                  <a:pt x="521982" y="78867"/>
                </a:moveTo>
                <a:lnTo>
                  <a:pt x="518629" y="78867"/>
                </a:lnTo>
                <a:lnTo>
                  <a:pt x="516483" y="88671"/>
                </a:lnTo>
                <a:lnTo>
                  <a:pt x="511784" y="91351"/>
                </a:lnTo>
                <a:lnTo>
                  <a:pt x="485876" y="91351"/>
                </a:lnTo>
                <a:lnTo>
                  <a:pt x="481317" y="89598"/>
                </a:lnTo>
                <a:lnTo>
                  <a:pt x="481850" y="82892"/>
                </a:lnTo>
                <a:lnTo>
                  <a:pt x="481850" y="52425"/>
                </a:lnTo>
                <a:lnTo>
                  <a:pt x="507225" y="52425"/>
                </a:lnTo>
                <a:lnTo>
                  <a:pt x="511378" y="55372"/>
                </a:lnTo>
                <a:lnTo>
                  <a:pt x="511378" y="63703"/>
                </a:lnTo>
                <a:lnTo>
                  <a:pt x="514197" y="63703"/>
                </a:lnTo>
                <a:lnTo>
                  <a:pt x="514197" y="35915"/>
                </a:lnTo>
                <a:lnTo>
                  <a:pt x="511378" y="35915"/>
                </a:lnTo>
                <a:lnTo>
                  <a:pt x="511378" y="45173"/>
                </a:lnTo>
                <a:lnTo>
                  <a:pt x="508025" y="47193"/>
                </a:lnTo>
                <a:lnTo>
                  <a:pt x="481850" y="47193"/>
                </a:lnTo>
                <a:lnTo>
                  <a:pt x="481850" y="16319"/>
                </a:lnTo>
                <a:lnTo>
                  <a:pt x="480910" y="12420"/>
                </a:lnTo>
                <a:lnTo>
                  <a:pt x="509638" y="12420"/>
                </a:lnTo>
                <a:lnTo>
                  <a:pt x="514870" y="14566"/>
                </a:lnTo>
                <a:lnTo>
                  <a:pt x="516610" y="23571"/>
                </a:lnTo>
                <a:lnTo>
                  <a:pt x="519976" y="23571"/>
                </a:lnTo>
                <a:lnTo>
                  <a:pt x="519036" y="7188"/>
                </a:lnTo>
                <a:lnTo>
                  <a:pt x="458228" y="7188"/>
                </a:lnTo>
                <a:lnTo>
                  <a:pt x="458228" y="9880"/>
                </a:lnTo>
                <a:lnTo>
                  <a:pt x="466686" y="9880"/>
                </a:lnTo>
                <a:lnTo>
                  <a:pt x="469912" y="11887"/>
                </a:lnTo>
                <a:lnTo>
                  <a:pt x="469912" y="91884"/>
                </a:lnTo>
                <a:lnTo>
                  <a:pt x="466686" y="93903"/>
                </a:lnTo>
                <a:lnTo>
                  <a:pt x="458228" y="93903"/>
                </a:lnTo>
                <a:lnTo>
                  <a:pt x="458228" y="96583"/>
                </a:lnTo>
                <a:lnTo>
                  <a:pt x="521042" y="96583"/>
                </a:lnTo>
                <a:lnTo>
                  <a:pt x="521982" y="78867"/>
                </a:lnTo>
                <a:close/>
              </a:path>
            </a:pathLst>
          </a:custGeom>
          <a:solidFill>
            <a:srgbClr val="00063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74496" y="4529608"/>
            <a:ext cx="117191" cy="121602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3018967" y="4527753"/>
            <a:ext cx="558800" cy="96520"/>
          </a:xfrm>
          <a:custGeom>
            <a:avLst/>
            <a:gdLst/>
            <a:ahLst/>
            <a:cxnLst/>
            <a:rect l="l" t="t" r="r" b="b"/>
            <a:pathLst>
              <a:path w="558800" h="96520">
                <a:moveTo>
                  <a:pt x="90868" y="0"/>
                </a:moveTo>
                <a:lnTo>
                  <a:pt x="57861" y="0"/>
                </a:lnTo>
                <a:lnTo>
                  <a:pt x="57861" y="2857"/>
                </a:lnTo>
                <a:lnTo>
                  <a:pt x="66865" y="2857"/>
                </a:lnTo>
                <a:lnTo>
                  <a:pt x="70294" y="4991"/>
                </a:lnTo>
                <a:lnTo>
                  <a:pt x="70294" y="76720"/>
                </a:lnTo>
                <a:lnTo>
                  <a:pt x="70015" y="76720"/>
                </a:lnTo>
                <a:lnTo>
                  <a:pt x="26009" y="0"/>
                </a:lnTo>
                <a:lnTo>
                  <a:pt x="0" y="0"/>
                </a:lnTo>
                <a:lnTo>
                  <a:pt x="0" y="2857"/>
                </a:lnTo>
                <a:lnTo>
                  <a:pt x="9004" y="2857"/>
                </a:lnTo>
                <a:lnTo>
                  <a:pt x="12433" y="4991"/>
                </a:lnTo>
                <a:lnTo>
                  <a:pt x="12433" y="90144"/>
                </a:lnTo>
                <a:lnTo>
                  <a:pt x="9004" y="92290"/>
                </a:lnTo>
                <a:lnTo>
                  <a:pt x="0" y="92290"/>
                </a:lnTo>
                <a:lnTo>
                  <a:pt x="0" y="95148"/>
                </a:lnTo>
                <a:lnTo>
                  <a:pt x="33007" y="95148"/>
                </a:lnTo>
                <a:lnTo>
                  <a:pt x="33007" y="92290"/>
                </a:lnTo>
                <a:lnTo>
                  <a:pt x="24003" y="92290"/>
                </a:lnTo>
                <a:lnTo>
                  <a:pt x="20574" y="90297"/>
                </a:lnTo>
                <a:lnTo>
                  <a:pt x="20574" y="13144"/>
                </a:lnTo>
                <a:lnTo>
                  <a:pt x="20866" y="13144"/>
                </a:lnTo>
                <a:lnTo>
                  <a:pt x="67868" y="95148"/>
                </a:lnTo>
                <a:lnTo>
                  <a:pt x="78435" y="95148"/>
                </a:lnTo>
                <a:lnTo>
                  <a:pt x="78435" y="4851"/>
                </a:lnTo>
                <a:lnTo>
                  <a:pt x="81864" y="2857"/>
                </a:lnTo>
                <a:lnTo>
                  <a:pt x="90868" y="2857"/>
                </a:lnTo>
                <a:lnTo>
                  <a:pt x="90868" y="0"/>
                </a:lnTo>
                <a:close/>
              </a:path>
              <a:path w="558800" h="96520">
                <a:moveTo>
                  <a:pt x="180340" y="5753"/>
                </a:moveTo>
                <a:lnTo>
                  <a:pt x="149326" y="5753"/>
                </a:lnTo>
                <a:lnTo>
                  <a:pt x="149326" y="8432"/>
                </a:lnTo>
                <a:lnTo>
                  <a:pt x="157784" y="8305"/>
                </a:lnTo>
                <a:lnTo>
                  <a:pt x="161010" y="10452"/>
                </a:lnTo>
                <a:lnTo>
                  <a:pt x="161010" y="19443"/>
                </a:lnTo>
                <a:lnTo>
                  <a:pt x="161010" y="64135"/>
                </a:lnTo>
                <a:lnTo>
                  <a:pt x="160172" y="75387"/>
                </a:lnTo>
                <a:lnTo>
                  <a:pt x="156895" y="83934"/>
                </a:lnTo>
                <a:lnTo>
                  <a:pt x="150075" y="89357"/>
                </a:lnTo>
                <a:lnTo>
                  <a:pt x="138595" y="91249"/>
                </a:lnTo>
                <a:lnTo>
                  <a:pt x="128168" y="89027"/>
                </a:lnTo>
                <a:lnTo>
                  <a:pt x="121856" y="83070"/>
                </a:lnTo>
                <a:lnTo>
                  <a:pt x="118757" y="74434"/>
                </a:lnTo>
                <a:lnTo>
                  <a:pt x="117919" y="64135"/>
                </a:lnTo>
                <a:lnTo>
                  <a:pt x="117919" y="10452"/>
                </a:lnTo>
                <a:lnTo>
                  <a:pt x="121145" y="8305"/>
                </a:lnTo>
                <a:lnTo>
                  <a:pt x="129603" y="8432"/>
                </a:lnTo>
                <a:lnTo>
                  <a:pt x="129603" y="5753"/>
                </a:lnTo>
                <a:lnTo>
                  <a:pt x="94297" y="5753"/>
                </a:lnTo>
                <a:lnTo>
                  <a:pt x="94297" y="8432"/>
                </a:lnTo>
                <a:lnTo>
                  <a:pt x="102755" y="8305"/>
                </a:lnTo>
                <a:lnTo>
                  <a:pt x="105981" y="10452"/>
                </a:lnTo>
                <a:lnTo>
                  <a:pt x="105981" y="64135"/>
                </a:lnTo>
                <a:lnTo>
                  <a:pt x="107619" y="78981"/>
                </a:lnTo>
                <a:lnTo>
                  <a:pt x="113017" y="89014"/>
                </a:lnTo>
                <a:lnTo>
                  <a:pt x="122910" y="94691"/>
                </a:lnTo>
                <a:lnTo>
                  <a:pt x="138061" y="96481"/>
                </a:lnTo>
                <a:lnTo>
                  <a:pt x="153149" y="94615"/>
                </a:lnTo>
                <a:lnTo>
                  <a:pt x="162521" y="88811"/>
                </a:lnTo>
                <a:lnTo>
                  <a:pt x="167309" y="78765"/>
                </a:lnTo>
                <a:lnTo>
                  <a:pt x="168656" y="64135"/>
                </a:lnTo>
                <a:lnTo>
                  <a:pt x="168656" y="10452"/>
                </a:lnTo>
                <a:lnTo>
                  <a:pt x="171881" y="8305"/>
                </a:lnTo>
                <a:lnTo>
                  <a:pt x="180340" y="8432"/>
                </a:lnTo>
                <a:lnTo>
                  <a:pt x="180340" y="5753"/>
                </a:lnTo>
                <a:close/>
              </a:path>
              <a:path w="558800" h="96520">
                <a:moveTo>
                  <a:pt x="265099" y="92456"/>
                </a:moveTo>
                <a:lnTo>
                  <a:pt x="256374" y="92456"/>
                </a:lnTo>
                <a:lnTo>
                  <a:pt x="252476" y="85471"/>
                </a:lnTo>
                <a:lnTo>
                  <a:pt x="248577" y="78905"/>
                </a:lnTo>
                <a:lnTo>
                  <a:pt x="231406" y="49771"/>
                </a:lnTo>
                <a:lnTo>
                  <a:pt x="230860" y="48831"/>
                </a:lnTo>
                <a:lnTo>
                  <a:pt x="240131" y="46901"/>
                </a:lnTo>
                <a:lnTo>
                  <a:pt x="244208" y="44538"/>
                </a:lnTo>
                <a:lnTo>
                  <a:pt x="247586" y="42595"/>
                </a:lnTo>
                <a:lnTo>
                  <a:pt x="252552" y="35775"/>
                </a:lnTo>
                <a:lnTo>
                  <a:pt x="254355" y="26289"/>
                </a:lnTo>
                <a:lnTo>
                  <a:pt x="251599" y="15887"/>
                </a:lnTo>
                <a:lnTo>
                  <a:pt x="246049" y="10985"/>
                </a:lnTo>
                <a:lnTo>
                  <a:pt x="244500" y="9626"/>
                </a:lnTo>
                <a:lnTo>
                  <a:pt x="241731" y="8763"/>
                </a:lnTo>
                <a:lnTo>
                  <a:pt x="241731" y="26289"/>
                </a:lnTo>
                <a:lnTo>
                  <a:pt x="239039" y="36563"/>
                </a:lnTo>
                <a:lnTo>
                  <a:pt x="232117" y="42011"/>
                </a:lnTo>
                <a:lnTo>
                  <a:pt x="222643" y="44157"/>
                </a:lnTo>
                <a:lnTo>
                  <a:pt x="212344" y="44538"/>
                </a:lnTo>
                <a:lnTo>
                  <a:pt x="212344" y="12319"/>
                </a:lnTo>
                <a:lnTo>
                  <a:pt x="213283" y="10985"/>
                </a:lnTo>
                <a:lnTo>
                  <a:pt x="221068" y="10985"/>
                </a:lnTo>
                <a:lnTo>
                  <a:pt x="228536" y="11722"/>
                </a:lnTo>
                <a:lnTo>
                  <a:pt x="235165" y="14211"/>
                </a:lnTo>
                <a:lnTo>
                  <a:pt x="239915" y="18923"/>
                </a:lnTo>
                <a:lnTo>
                  <a:pt x="241731" y="26289"/>
                </a:lnTo>
                <a:lnTo>
                  <a:pt x="241731" y="8763"/>
                </a:lnTo>
                <a:lnTo>
                  <a:pt x="234810" y="6565"/>
                </a:lnTo>
                <a:lnTo>
                  <a:pt x="224294" y="5753"/>
                </a:lnTo>
                <a:lnTo>
                  <a:pt x="188722" y="5753"/>
                </a:lnTo>
                <a:lnTo>
                  <a:pt x="188722" y="8432"/>
                </a:lnTo>
                <a:lnTo>
                  <a:pt x="197180" y="8432"/>
                </a:lnTo>
                <a:lnTo>
                  <a:pt x="200393" y="10312"/>
                </a:lnTo>
                <a:lnTo>
                  <a:pt x="200393" y="90576"/>
                </a:lnTo>
                <a:lnTo>
                  <a:pt x="197180" y="92595"/>
                </a:lnTo>
                <a:lnTo>
                  <a:pt x="188722" y="92456"/>
                </a:lnTo>
                <a:lnTo>
                  <a:pt x="188722" y="95135"/>
                </a:lnTo>
                <a:lnTo>
                  <a:pt x="224155" y="95135"/>
                </a:lnTo>
                <a:lnTo>
                  <a:pt x="224155" y="92595"/>
                </a:lnTo>
                <a:lnTo>
                  <a:pt x="224155" y="92456"/>
                </a:lnTo>
                <a:lnTo>
                  <a:pt x="215696" y="92456"/>
                </a:lnTo>
                <a:lnTo>
                  <a:pt x="212344" y="90576"/>
                </a:lnTo>
                <a:lnTo>
                  <a:pt x="212344" y="49771"/>
                </a:lnTo>
                <a:lnTo>
                  <a:pt x="217843" y="49771"/>
                </a:lnTo>
                <a:lnTo>
                  <a:pt x="244690" y="95135"/>
                </a:lnTo>
                <a:lnTo>
                  <a:pt x="265099" y="95135"/>
                </a:lnTo>
                <a:lnTo>
                  <a:pt x="265099" y="92456"/>
                </a:lnTo>
                <a:close/>
              </a:path>
              <a:path w="558800" h="96520">
                <a:moveTo>
                  <a:pt x="334340" y="71386"/>
                </a:moveTo>
                <a:lnTo>
                  <a:pt x="299580" y="38493"/>
                </a:lnTo>
                <a:lnTo>
                  <a:pt x="288975" y="33794"/>
                </a:lnTo>
                <a:lnTo>
                  <a:pt x="288975" y="15011"/>
                </a:lnTo>
                <a:lnTo>
                  <a:pt x="297434" y="9639"/>
                </a:lnTo>
                <a:lnTo>
                  <a:pt x="305892" y="9639"/>
                </a:lnTo>
                <a:lnTo>
                  <a:pt x="313270" y="10541"/>
                </a:lnTo>
                <a:lnTo>
                  <a:pt x="319582" y="13335"/>
                </a:lnTo>
                <a:lnTo>
                  <a:pt x="324269" y="18135"/>
                </a:lnTo>
                <a:lnTo>
                  <a:pt x="326834" y="25082"/>
                </a:lnTo>
                <a:lnTo>
                  <a:pt x="330187" y="25082"/>
                </a:lnTo>
                <a:lnTo>
                  <a:pt x="329247" y="6692"/>
                </a:lnTo>
                <a:lnTo>
                  <a:pt x="322262" y="5346"/>
                </a:lnTo>
                <a:lnTo>
                  <a:pt x="315556" y="4406"/>
                </a:lnTo>
                <a:lnTo>
                  <a:pt x="308444" y="4406"/>
                </a:lnTo>
                <a:lnTo>
                  <a:pt x="297434" y="5499"/>
                </a:lnTo>
                <a:lnTo>
                  <a:pt x="287756" y="9207"/>
                </a:lnTo>
                <a:lnTo>
                  <a:pt x="280860" y="16192"/>
                </a:lnTo>
                <a:lnTo>
                  <a:pt x="278244" y="27089"/>
                </a:lnTo>
                <a:lnTo>
                  <a:pt x="278244" y="35140"/>
                </a:lnTo>
                <a:lnTo>
                  <a:pt x="280657" y="40106"/>
                </a:lnTo>
                <a:lnTo>
                  <a:pt x="290855" y="48031"/>
                </a:lnTo>
                <a:lnTo>
                  <a:pt x="306552" y="56019"/>
                </a:lnTo>
                <a:lnTo>
                  <a:pt x="313778" y="60477"/>
                </a:lnTo>
                <a:lnTo>
                  <a:pt x="319430" y="66205"/>
                </a:lnTo>
                <a:lnTo>
                  <a:pt x="321729" y="73533"/>
                </a:lnTo>
                <a:lnTo>
                  <a:pt x="320078" y="80708"/>
                </a:lnTo>
                <a:lnTo>
                  <a:pt x="315722" y="86017"/>
                </a:lnTo>
                <a:lnTo>
                  <a:pt x="309486" y="89306"/>
                </a:lnTo>
                <a:lnTo>
                  <a:pt x="302260" y="90436"/>
                </a:lnTo>
                <a:lnTo>
                  <a:pt x="294894" y="89535"/>
                </a:lnTo>
                <a:lnTo>
                  <a:pt x="288264" y="86753"/>
                </a:lnTo>
                <a:lnTo>
                  <a:pt x="283197" y="81953"/>
                </a:lnTo>
                <a:lnTo>
                  <a:pt x="280517" y="75006"/>
                </a:lnTo>
                <a:lnTo>
                  <a:pt x="277164" y="75006"/>
                </a:lnTo>
                <a:lnTo>
                  <a:pt x="278104" y="93929"/>
                </a:lnTo>
                <a:lnTo>
                  <a:pt x="293408" y="96481"/>
                </a:lnTo>
                <a:lnTo>
                  <a:pt x="301193" y="96481"/>
                </a:lnTo>
                <a:lnTo>
                  <a:pt x="313105" y="95186"/>
                </a:lnTo>
                <a:lnTo>
                  <a:pt x="323748" y="90932"/>
                </a:lnTo>
                <a:lnTo>
                  <a:pt x="331393" y="83185"/>
                </a:lnTo>
                <a:lnTo>
                  <a:pt x="334340" y="71386"/>
                </a:lnTo>
                <a:close/>
              </a:path>
              <a:path w="558800" h="96520">
                <a:moveTo>
                  <a:pt x="378383" y="5753"/>
                </a:moveTo>
                <a:lnTo>
                  <a:pt x="343090" y="5753"/>
                </a:lnTo>
                <a:lnTo>
                  <a:pt x="343090" y="8445"/>
                </a:lnTo>
                <a:lnTo>
                  <a:pt x="351548" y="8445"/>
                </a:lnTo>
                <a:lnTo>
                  <a:pt x="354774" y="10325"/>
                </a:lnTo>
                <a:lnTo>
                  <a:pt x="354774" y="90589"/>
                </a:lnTo>
                <a:lnTo>
                  <a:pt x="351548" y="92468"/>
                </a:lnTo>
                <a:lnTo>
                  <a:pt x="343090" y="92468"/>
                </a:lnTo>
                <a:lnTo>
                  <a:pt x="343090" y="95148"/>
                </a:lnTo>
                <a:lnTo>
                  <a:pt x="378383" y="95148"/>
                </a:lnTo>
                <a:lnTo>
                  <a:pt x="378383" y="92468"/>
                </a:lnTo>
                <a:lnTo>
                  <a:pt x="369938" y="92468"/>
                </a:lnTo>
                <a:lnTo>
                  <a:pt x="366712" y="90449"/>
                </a:lnTo>
                <a:lnTo>
                  <a:pt x="366712" y="10452"/>
                </a:lnTo>
                <a:lnTo>
                  <a:pt x="369938" y="8445"/>
                </a:lnTo>
                <a:lnTo>
                  <a:pt x="378383" y="8445"/>
                </a:lnTo>
                <a:lnTo>
                  <a:pt x="378383" y="5753"/>
                </a:lnTo>
                <a:close/>
              </a:path>
              <a:path w="558800" h="96520">
                <a:moveTo>
                  <a:pt x="473240" y="5753"/>
                </a:moveTo>
                <a:lnTo>
                  <a:pt x="442239" y="5753"/>
                </a:lnTo>
                <a:lnTo>
                  <a:pt x="442239" y="8445"/>
                </a:lnTo>
                <a:lnTo>
                  <a:pt x="450697" y="8445"/>
                </a:lnTo>
                <a:lnTo>
                  <a:pt x="453923" y="10452"/>
                </a:lnTo>
                <a:lnTo>
                  <a:pt x="453923" y="77838"/>
                </a:lnTo>
                <a:lnTo>
                  <a:pt x="453644" y="77838"/>
                </a:lnTo>
                <a:lnTo>
                  <a:pt x="412318" y="5753"/>
                </a:lnTo>
                <a:lnTo>
                  <a:pt x="387883" y="5753"/>
                </a:lnTo>
                <a:lnTo>
                  <a:pt x="387883" y="8445"/>
                </a:lnTo>
                <a:lnTo>
                  <a:pt x="396341" y="8445"/>
                </a:lnTo>
                <a:lnTo>
                  <a:pt x="399554" y="10452"/>
                </a:lnTo>
                <a:lnTo>
                  <a:pt x="399554" y="90449"/>
                </a:lnTo>
                <a:lnTo>
                  <a:pt x="396341" y="92468"/>
                </a:lnTo>
                <a:lnTo>
                  <a:pt x="387883" y="92468"/>
                </a:lnTo>
                <a:lnTo>
                  <a:pt x="387883" y="95148"/>
                </a:lnTo>
                <a:lnTo>
                  <a:pt x="418884" y="95148"/>
                </a:lnTo>
                <a:lnTo>
                  <a:pt x="418884" y="92468"/>
                </a:lnTo>
                <a:lnTo>
                  <a:pt x="410425" y="92468"/>
                </a:lnTo>
                <a:lnTo>
                  <a:pt x="407212" y="90589"/>
                </a:lnTo>
                <a:lnTo>
                  <a:pt x="407212" y="18110"/>
                </a:lnTo>
                <a:lnTo>
                  <a:pt x="407479" y="18110"/>
                </a:lnTo>
                <a:lnTo>
                  <a:pt x="451637" y="95148"/>
                </a:lnTo>
                <a:lnTo>
                  <a:pt x="461568" y="95148"/>
                </a:lnTo>
                <a:lnTo>
                  <a:pt x="461568" y="10325"/>
                </a:lnTo>
                <a:lnTo>
                  <a:pt x="464794" y="8445"/>
                </a:lnTo>
                <a:lnTo>
                  <a:pt x="473240" y="8445"/>
                </a:lnTo>
                <a:lnTo>
                  <a:pt x="473240" y="5753"/>
                </a:lnTo>
                <a:close/>
              </a:path>
              <a:path w="558800" h="96520">
                <a:moveTo>
                  <a:pt x="558749" y="45618"/>
                </a:moveTo>
                <a:lnTo>
                  <a:pt x="523849" y="45618"/>
                </a:lnTo>
                <a:lnTo>
                  <a:pt x="523849" y="48298"/>
                </a:lnTo>
                <a:lnTo>
                  <a:pt x="532041" y="48171"/>
                </a:lnTo>
                <a:lnTo>
                  <a:pt x="535533" y="50584"/>
                </a:lnTo>
                <a:lnTo>
                  <a:pt x="535533" y="59309"/>
                </a:lnTo>
                <a:lnTo>
                  <a:pt x="535533" y="89369"/>
                </a:lnTo>
                <a:lnTo>
                  <a:pt x="532041" y="90182"/>
                </a:lnTo>
                <a:lnTo>
                  <a:pt x="528421" y="90449"/>
                </a:lnTo>
                <a:lnTo>
                  <a:pt x="524802" y="90449"/>
                </a:lnTo>
                <a:lnTo>
                  <a:pt x="509016" y="86550"/>
                </a:lnTo>
                <a:lnTo>
                  <a:pt x="499427" y="76377"/>
                </a:lnTo>
                <a:lnTo>
                  <a:pt x="494665" y="62242"/>
                </a:lnTo>
                <a:lnTo>
                  <a:pt x="493382" y="46418"/>
                </a:lnTo>
                <a:lnTo>
                  <a:pt x="494106" y="33197"/>
                </a:lnTo>
                <a:lnTo>
                  <a:pt x="497370" y="21386"/>
                </a:lnTo>
                <a:lnTo>
                  <a:pt x="504825" y="12903"/>
                </a:lnTo>
                <a:lnTo>
                  <a:pt x="518083" y="9652"/>
                </a:lnTo>
                <a:lnTo>
                  <a:pt x="527202" y="10858"/>
                </a:lnTo>
                <a:lnTo>
                  <a:pt x="534720" y="14516"/>
                </a:lnTo>
                <a:lnTo>
                  <a:pt x="540245" y="20637"/>
                </a:lnTo>
                <a:lnTo>
                  <a:pt x="543318" y="29248"/>
                </a:lnTo>
                <a:lnTo>
                  <a:pt x="546671" y="29248"/>
                </a:lnTo>
                <a:lnTo>
                  <a:pt x="519696" y="4406"/>
                </a:lnTo>
                <a:lnTo>
                  <a:pt x="500430" y="7162"/>
                </a:lnTo>
                <a:lnTo>
                  <a:pt x="488276" y="15417"/>
                </a:lnTo>
                <a:lnTo>
                  <a:pt x="481926" y="29095"/>
                </a:lnTo>
                <a:lnTo>
                  <a:pt x="480098" y="48171"/>
                </a:lnTo>
                <a:lnTo>
                  <a:pt x="482434" y="67500"/>
                </a:lnTo>
                <a:lnTo>
                  <a:pt x="489826" y="82791"/>
                </a:lnTo>
                <a:lnTo>
                  <a:pt x="502869" y="92862"/>
                </a:lnTo>
                <a:lnTo>
                  <a:pt x="522109" y="96494"/>
                </a:lnTo>
                <a:lnTo>
                  <a:pt x="528561" y="96278"/>
                </a:lnTo>
                <a:lnTo>
                  <a:pt x="534987" y="95592"/>
                </a:lnTo>
                <a:lnTo>
                  <a:pt x="541324" y="94386"/>
                </a:lnTo>
                <a:lnTo>
                  <a:pt x="547484" y="92595"/>
                </a:lnTo>
                <a:lnTo>
                  <a:pt x="547484" y="50723"/>
                </a:lnTo>
                <a:lnTo>
                  <a:pt x="550430" y="48171"/>
                </a:lnTo>
                <a:lnTo>
                  <a:pt x="558749" y="48298"/>
                </a:lnTo>
                <a:lnTo>
                  <a:pt x="558749" y="45618"/>
                </a:lnTo>
                <a:close/>
              </a:path>
            </a:pathLst>
          </a:custGeom>
          <a:solidFill>
            <a:srgbClr val="0006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885675" y="4463501"/>
            <a:ext cx="316230" cy="349885"/>
          </a:xfrm>
          <a:custGeom>
            <a:avLst/>
            <a:gdLst/>
            <a:ahLst/>
            <a:cxnLst/>
            <a:rect l="l" t="t" r="r" b="b"/>
            <a:pathLst>
              <a:path w="316230" h="349885">
                <a:moveTo>
                  <a:pt x="315963" y="0"/>
                </a:moveTo>
                <a:lnTo>
                  <a:pt x="0" y="0"/>
                </a:lnTo>
                <a:lnTo>
                  <a:pt x="0" y="149593"/>
                </a:lnTo>
                <a:lnTo>
                  <a:pt x="5667" y="192176"/>
                </a:lnTo>
                <a:lnTo>
                  <a:pt x="21647" y="231861"/>
                </a:lnTo>
                <a:lnTo>
                  <a:pt x="46404" y="268038"/>
                </a:lnTo>
                <a:lnTo>
                  <a:pt x="78403" y="300094"/>
                </a:lnTo>
                <a:lnTo>
                  <a:pt x="116109" y="327420"/>
                </a:lnTo>
                <a:lnTo>
                  <a:pt x="157988" y="349402"/>
                </a:lnTo>
                <a:lnTo>
                  <a:pt x="184864" y="335292"/>
                </a:lnTo>
                <a:lnTo>
                  <a:pt x="158229" y="335292"/>
                </a:lnTo>
                <a:lnTo>
                  <a:pt x="135611" y="323665"/>
                </a:lnTo>
                <a:lnTo>
                  <a:pt x="85852" y="288810"/>
                </a:lnTo>
                <a:lnTo>
                  <a:pt x="36092" y="230772"/>
                </a:lnTo>
                <a:lnTo>
                  <a:pt x="13474" y="149593"/>
                </a:lnTo>
                <a:lnTo>
                  <a:pt x="13474" y="13093"/>
                </a:lnTo>
                <a:lnTo>
                  <a:pt x="315963" y="13093"/>
                </a:lnTo>
                <a:lnTo>
                  <a:pt x="315963" y="0"/>
                </a:lnTo>
                <a:close/>
              </a:path>
              <a:path w="316230" h="349885">
                <a:moveTo>
                  <a:pt x="238731" y="298925"/>
                </a:moveTo>
                <a:lnTo>
                  <a:pt x="158229" y="335292"/>
                </a:lnTo>
                <a:lnTo>
                  <a:pt x="184864" y="335292"/>
                </a:lnTo>
                <a:lnTo>
                  <a:pt x="199861" y="327420"/>
                </a:lnTo>
                <a:lnTo>
                  <a:pt x="237563" y="300094"/>
                </a:lnTo>
                <a:lnTo>
                  <a:pt x="238731" y="298925"/>
                </a:lnTo>
                <a:close/>
              </a:path>
              <a:path w="316230" h="349885">
                <a:moveTo>
                  <a:pt x="300928" y="215440"/>
                </a:moveTo>
                <a:lnTo>
                  <a:pt x="294316" y="231861"/>
                </a:lnTo>
                <a:lnTo>
                  <a:pt x="269560" y="268038"/>
                </a:lnTo>
                <a:lnTo>
                  <a:pt x="238731" y="298925"/>
                </a:lnTo>
                <a:lnTo>
                  <a:pt x="241915" y="297486"/>
                </a:lnTo>
                <a:lnTo>
                  <a:pt x="284889" y="265541"/>
                </a:lnTo>
                <a:lnTo>
                  <a:pt x="300722" y="222046"/>
                </a:lnTo>
                <a:lnTo>
                  <a:pt x="300928" y="215440"/>
                </a:lnTo>
                <a:close/>
              </a:path>
              <a:path w="316230" h="349885">
                <a:moveTo>
                  <a:pt x="139509" y="165988"/>
                </a:moveTo>
                <a:lnTo>
                  <a:pt x="96037" y="165988"/>
                </a:lnTo>
                <a:lnTo>
                  <a:pt x="96088" y="202171"/>
                </a:lnTo>
                <a:lnTo>
                  <a:pt x="94078" y="208211"/>
                </a:lnTo>
                <a:lnTo>
                  <a:pt x="89117" y="213371"/>
                </a:lnTo>
                <a:lnTo>
                  <a:pt x="82434" y="217099"/>
                </a:lnTo>
                <a:lnTo>
                  <a:pt x="75260" y="218846"/>
                </a:lnTo>
                <a:lnTo>
                  <a:pt x="80695" y="233337"/>
                </a:lnTo>
                <a:lnTo>
                  <a:pt x="201345" y="233349"/>
                </a:lnTo>
                <a:lnTo>
                  <a:pt x="214820" y="233349"/>
                </a:lnTo>
                <a:lnTo>
                  <a:pt x="224637" y="238391"/>
                </a:lnTo>
                <a:lnTo>
                  <a:pt x="233322" y="212623"/>
                </a:lnTo>
                <a:lnTo>
                  <a:pt x="139509" y="212623"/>
                </a:lnTo>
                <a:lnTo>
                  <a:pt x="139509" y="165988"/>
                </a:lnTo>
                <a:close/>
              </a:path>
              <a:path w="316230" h="349885">
                <a:moveTo>
                  <a:pt x="315963" y="13093"/>
                </a:moveTo>
                <a:lnTo>
                  <a:pt x="302983" y="13093"/>
                </a:lnTo>
                <a:lnTo>
                  <a:pt x="302983" y="149593"/>
                </a:lnTo>
                <a:lnTo>
                  <a:pt x="300928" y="215440"/>
                </a:lnTo>
                <a:lnTo>
                  <a:pt x="310295" y="192176"/>
                </a:lnTo>
                <a:lnTo>
                  <a:pt x="315963" y="149593"/>
                </a:lnTo>
                <a:lnTo>
                  <a:pt x="315963" y="13093"/>
                </a:lnTo>
                <a:close/>
              </a:path>
              <a:path w="316230" h="349885">
                <a:moveTo>
                  <a:pt x="242036" y="186766"/>
                </a:moveTo>
                <a:lnTo>
                  <a:pt x="225691" y="186766"/>
                </a:lnTo>
                <a:lnTo>
                  <a:pt x="220750" y="195071"/>
                </a:lnTo>
                <a:lnTo>
                  <a:pt x="213272" y="203312"/>
                </a:lnTo>
                <a:lnTo>
                  <a:pt x="202787" y="209742"/>
                </a:lnTo>
                <a:lnTo>
                  <a:pt x="188823" y="212610"/>
                </a:lnTo>
                <a:lnTo>
                  <a:pt x="139509" y="212623"/>
                </a:lnTo>
                <a:lnTo>
                  <a:pt x="233326" y="212610"/>
                </a:lnTo>
                <a:lnTo>
                  <a:pt x="242036" y="186766"/>
                </a:lnTo>
                <a:close/>
              </a:path>
              <a:path w="316230" h="349885">
                <a:moveTo>
                  <a:pt x="196989" y="136055"/>
                </a:moveTo>
                <a:lnTo>
                  <a:pt x="96011" y="136055"/>
                </a:lnTo>
                <a:lnTo>
                  <a:pt x="96024" y="139903"/>
                </a:lnTo>
                <a:lnTo>
                  <a:pt x="82892" y="139903"/>
                </a:lnTo>
                <a:lnTo>
                  <a:pt x="74422" y="159372"/>
                </a:lnTo>
                <a:lnTo>
                  <a:pt x="170484" y="159384"/>
                </a:lnTo>
                <a:lnTo>
                  <a:pt x="174231" y="153873"/>
                </a:lnTo>
                <a:lnTo>
                  <a:pt x="180289" y="148348"/>
                </a:lnTo>
                <a:lnTo>
                  <a:pt x="190487" y="142557"/>
                </a:lnTo>
                <a:lnTo>
                  <a:pt x="193052" y="141325"/>
                </a:lnTo>
                <a:lnTo>
                  <a:pt x="195592" y="140309"/>
                </a:lnTo>
                <a:lnTo>
                  <a:pt x="196989" y="136055"/>
                </a:lnTo>
                <a:close/>
              </a:path>
              <a:path w="316230" h="349885">
                <a:moveTo>
                  <a:pt x="221335" y="57581"/>
                </a:moveTo>
                <a:lnTo>
                  <a:pt x="215798" y="61417"/>
                </a:lnTo>
                <a:lnTo>
                  <a:pt x="209232" y="61696"/>
                </a:lnTo>
                <a:lnTo>
                  <a:pt x="80632" y="61721"/>
                </a:lnTo>
                <a:lnTo>
                  <a:pt x="75057" y="76669"/>
                </a:lnTo>
                <a:lnTo>
                  <a:pt x="80543" y="78209"/>
                </a:lnTo>
                <a:lnTo>
                  <a:pt x="87496" y="81179"/>
                </a:lnTo>
                <a:lnTo>
                  <a:pt x="93487" y="85990"/>
                </a:lnTo>
                <a:lnTo>
                  <a:pt x="96088" y="93052"/>
                </a:lnTo>
                <a:lnTo>
                  <a:pt x="96088" y="129451"/>
                </a:lnTo>
                <a:lnTo>
                  <a:pt x="139509" y="129451"/>
                </a:lnTo>
                <a:lnTo>
                  <a:pt x="139509" y="82283"/>
                </a:lnTo>
                <a:lnTo>
                  <a:pt x="229662" y="82283"/>
                </a:lnTo>
                <a:lnTo>
                  <a:pt x="221335" y="57581"/>
                </a:lnTo>
                <a:close/>
              </a:path>
              <a:path w="316230" h="349885">
                <a:moveTo>
                  <a:pt x="229662" y="82283"/>
                </a:moveTo>
                <a:lnTo>
                  <a:pt x="139509" y="82283"/>
                </a:lnTo>
                <a:lnTo>
                  <a:pt x="189788" y="82295"/>
                </a:lnTo>
                <a:lnTo>
                  <a:pt x="201416" y="84416"/>
                </a:lnTo>
                <a:lnTo>
                  <a:pt x="210097" y="90192"/>
                </a:lnTo>
                <a:lnTo>
                  <a:pt x="216761" y="98744"/>
                </a:lnTo>
                <a:lnTo>
                  <a:pt x="222338" y="109194"/>
                </a:lnTo>
                <a:lnTo>
                  <a:pt x="238734" y="109194"/>
                </a:lnTo>
                <a:lnTo>
                  <a:pt x="229662" y="82283"/>
                </a:lnTo>
                <a:close/>
              </a:path>
            </a:pathLst>
          </a:custGeom>
          <a:solidFill>
            <a:srgbClr val="FFCE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871463" y="4449277"/>
            <a:ext cx="344805" cy="379095"/>
          </a:xfrm>
          <a:custGeom>
            <a:avLst/>
            <a:gdLst/>
            <a:ahLst/>
            <a:cxnLst/>
            <a:rect l="l" t="t" r="r" b="b"/>
            <a:pathLst>
              <a:path w="344805" h="379095">
                <a:moveTo>
                  <a:pt x="344385" y="0"/>
                </a:moveTo>
                <a:lnTo>
                  <a:pt x="0" y="0"/>
                </a:lnTo>
                <a:lnTo>
                  <a:pt x="0" y="163817"/>
                </a:lnTo>
                <a:lnTo>
                  <a:pt x="26906" y="260215"/>
                </a:lnTo>
                <a:lnTo>
                  <a:pt x="86099" y="327244"/>
                </a:lnTo>
                <a:lnTo>
                  <a:pt x="145293" y="366378"/>
                </a:lnTo>
                <a:lnTo>
                  <a:pt x="172199" y="379094"/>
                </a:lnTo>
                <a:lnTo>
                  <a:pt x="209962" y="363626"/>
                </a:lnTo>
                <a:lnTo>
                  <a:pt x="172199" y="363626"/>
                </a:lnTo>
                <a:lnTo>
                  <a:pt x="130320" y="341644"/>
                </a:lnTo>
                <a:lnTo>
                  <a:pt x="92614" y="314318"/>
                </a:lnTo>
                <a:lnTo>
                  <a:pt x="60615" y="282262"/>
                </a:lnTo>
                <a:lnTo>
                  <a:pt x="35858" y="246085"/>
                </a:lnTo>
                <a:lnTo>
                  <a:pt x="19878" y="206400"/>
                </a:lnTo>
                <a:lnTo>
                  <a:pt x="14211" y="163817"/>
                </a:lnTo>
                <a:lnTo>
                  <a:pt x="14211" y="14223"/>
                </a:lnTo>
                <a:lnTo>
                  <a:pt x="344385" y="14223"/>
                </a:lnTo>
                <a:lnTo>
                  <a:pt x="344385" y="0"/>
                </a:lnTo>
                <a:close/>
              </a:path>
              <a:path w="344805" h="379095">
                <a:moveTo>
                  <a:pt x="344385" y="14223"/>
                </a:moveTo>
                <a:lnTo>
                  <a:pt x="330174" y="14223"/>
                </a:lnTo>
                <a:lnTo>
                  <a:pt x="330174" y="163817"/>
                </a:lnTo>
                <a:lnTo>
                  <a:pt x="324506" y="206400"/>
                </a:lnTo>
                <a:lnTo>
                  <a:pt x="315139" y="229664"/>
                </a:lnTo>
                <a:lnTo>
                  <a:pt x="314933" y="236270"/>
                </a:lnTo>
                <a:lnTo>
                  <a:pt x="299100" y="279765"/>
                </a:lnTo>
                <a:lnTo>
                  <a:pt x="256126" y="311710"/>
                </a:lnTo>
                <a:lnTo>
                  <a:pt x="252942" y="313149"/>
                </a:lnTo>
                <a:lnTo>
                  <a:pt x="251775" y="314318"/>
                </a:lnTo>
                <a:lnTo>
                  <a:pt x="214072" y="341644"/>
                </a:lnTo>
                <a:lnTo>
                  <a:pt x="172199" y="363626"/>
                </a:lnTo>
                <a:lnTo>
                  <a:pt x="209962" y="363626"/>
                </a:lnTo>
                <a:lnTo>
                  <a:pt x="271744" y="338319"/>
                </a:lnTo>
                <a:lnTo>
                  <a:pt x="322862" y="302302"/>
                </a:lnTo>
                <a:lnTo>
                  <a:pt x="341695" y="250862"/>
                </a:lnTo>
                <a:lnTo>
                  <a:pt x="344385" y="163817"/>
                </a:lnTo>
                <a:lnTo>
                  <a:pt x="344385" y="14223"/>
                </a:lnTo>
                <a:close/>
              </a:path>
              <a:path w="344805" h="379095">
                <a:moveTo>
                  <a:pt x="317195" y="27317"/>
                </a:moveTo>
                <a:lnTo>
                  <a:pt x="27685" y="27317"/>
                </a:lnTo>
                <a:lnTo>
                  <a:pt x="27685" y="163817"/>
                </a:lnTo>
                <a:lnTo>
                  <a:pt x="50303" y="244996"/>
                </a:lnTo>
                <a:lnTo>
                  <a:pt x="100063" y="303034"/>
                </a:lnTo>
                <a:lnTo>
                  <a:pt x="149822" y="337889"/>
                </a:lnTo>
                <a:lnTo>
                  <a:pt x="172440" y="349516"/>
                </a:lnTo>
                <a:lnTo>
                  <a:pt x="252942" y="313149"/>
                </a:lnTo>
                <a:lnTo>
                  <a:pt x="283771" y="282262"/>
                </a:lnTo>
                <a:lnTo>
                  <a:pt x="304059" y="252615"/>
                </a:lnTo>
                <a:lnTo>
                  <a:pt x="238848" y="252615"/>
                </a:lnTo>
                <a:lnTo>
                  <a:pt x="229031" y="247573"/>
                </a:lnTo>
                <a:lnTo>
                  <a:pt x="94907" y="247561"/>
                </a:lnTo>
                <a:lnTo>
                  <a:pt x="89471" y="233070"/>
                </a:lnTo>
                <a:lnTo>
                  <a:pt x="96646" y="231323"/>
                </a:lnTo>
                <a:lnTo>
                  <a:pt x="103328" y="227595"/>
                </a:lnTo>
                <a:lnTo>
                  <a:pt x="108289" y="222435"/>
                </a:lnTo>
                <a:lnTo>
                  <a:pt x="110299" y="216395"/>
                </a:lnTo>
                <a:lnTo>
                  <a:pt x="110248" y="180212"/>
                </a:lnTo>
                <a:lnTo>
                  <a:pt x="316683" y="180212"/>
                </a:lnTo>
                <a:lnTo>
                  <a:pt x="316889" y="173608"/>
                </a:lnTo>
                <a:lnTo>
                  <a:pt x="88633" y="173596"/>
                </a:lnTo>
                <a:lnTo>
                  <a:pt x="97104" y="154127"/>
                </a:lnTo>
                <a:lnTo>
                  <a:pt x="110235" y="154127"/>
                </a:lnTo>
                <a:lnTo>
                  <a:pt x="110223" y="150279"/>
                </a:lnTo>
                <a:lnTo>
                  <a:pt x="317195" y="150279"/>
                </a:lnTo>
                <a:lnTo>
                  <a:pt x="317195" y="143675"/>
                </a:lnTo>
                <a:lnTo>
                  <a:pt x="110299" y="143675"/>
                </a:lnTo>
                <a:lnTo>
                  <a:pt x="110299" y="107276"/>
                </a:lnTo>
                <a:lnTo>
                  <a:pt x="107699" y="100214"/>
                </a:lnTo>
                <a:lnTo>
                  <a:pt x="101707" y="95403"/>
                </a:lnTo>
                <a:lnTo>
                  <a:pt x="94754" y="92433"/>
                </a:lnTo>
                <a:lnTo>
                  <a:pt x="89268" y="90893"/>
                </a:lnTo>
                <a:lnTo>
                  <a:pt x="94843" y="75945"/>
                </a:lnTo>
                <a:lnTo>
                  <a:pt x="223443" y="75920"/>
                </a:lnTo>
                <a:lnTo>
                  <a:pt x="230022" y="75641"/>
                </a:lnTo>
                <a:lnTo>
                  <a:pt x="235546" y="71805"/>
                </a:lnTo>
                <a:lnTo>
                  <a:pt x="317195" y="71805"/>
                </a:lnTo>
                <a:lnTo>
                  <a:pt x="317195" y="27317"/>
                </a:lnTo>
                <a:close/>
              </a:path>
              <a:path w="344805" h="379095">
                <a:moveTo>
                  <a:pt x="315139" y="229664"/>
                </a:moveTo>
                <a:lnTo>
                  <a:pt x="308527" y="246085"/>
                </a:lnTo>
                <a:lnTo>
                  <a:pt x="283771" y="282262"/>
                </a:lnTo>
                <a:lnTo>
                  <a:pt x="252942" y="313149"/>
                </a:lnTo>
                <a:lnTo>
                  <a:pt x="256126" y="311710"/>
                </a:lnTo>
                <a:lnTo>
                  <a:pt x="299100" y="279765"/>
                </a:lnTo>
                <a:lnTo>
                  <a:pt x="314933" y="236270"/>
                </a:lnTo>
                <a:lnTo>
                  <a:pt x="315139" y="229664"/>
                </a:lnTo>
                <a:close/>
              </a:path>
              <a:path w="344805" h="379095">
                <a:moveTo>
                  <a:pt x="316034" y="200990"/>
                </a:moveTo>
                <a:lnTo>
                  <a:pt x="256247" y="200990"/>
                </a:lnTo>
                <a:lnTo>
                  <a:pt x="238848" y="252615"/>
                </a:lnTo>
                <a:lnTo>
                  <a:pt x="304059" y="252615"/>
                </a:lnTo>
                <a:lnTo>
                  <a:pt x="308527" y="246085"/>
                </a:lnTo>
                <a:lnTo>
                  <a:pt x="315139" y="229664"/>
                </a:lnTo>
                <a:lnTo>
                  <a:pt x="316034" y="200990"/>
                </a:lnTo>
                <a:close/>
              </a:path>
              <a:path w="344805" h="379095">
                <a:moveTo>
                  <a:pt x="316683" y="180212"/>
                </a:moveTo>
                <a:lnTo>
                  <a:pt x="153720" y="180212"/>
                </a:lnTo>
                <a:lnTo>
                  <a:pt x="153720" y="226847"/>
                </a:lnTo>
                <a:lnTo>
                  <a:pt x="203034" y="226834"/>
                </a:lnTo>
                <a:lnTo>
                  <a:pt x="239902" y="200990"/>
                </a:lnTo>
                <a:lnTo>
                  <a:pt x="316034" y="200990"/>
                </a:lnTo>
                <a:lnTo>
                  <a:pt x="316683" y="180212"/>
                </a:lnTo>
                <a:close/>
              </a:path>
              <a:path w="344805" h="379095">
                <a:moveTo>
                  <a:pt x="317195" y="150279"/>
                </a:moveTo>
                <a:lnTo>
                  <a:pt x="211200" y="150279"/>
                </a:lnTo>
                <a:lnTo>
                  <a:pt x="209803" y="154533"/>
                </a:lnTo>
                <a:lnTo>
                  <a:pt x="207263" y="155549"/>
                </a:lnTo>
                <a:lnTo>
                  <a:pt x="204698" y="156781"/>
                </a:lnTo>
                <a:lnTo>
                  <a:pt x="194500" y="162572"/>
                </a:lnTo>
                <a:lnTo>
                  <a:pt x="188442" y="168097"/>
                </a:lnTo>
                <a:lnTo>
                  <a:pt x="184696" y="173608"/>
                </a:lnTo>
                <a:lnTo>
                  <a:pt x="316889" y="173596"/>
                </a:lnTo>
                <a:lnTo>
                  <a:pt x="317195" y="163817"/>
                </a:lnTo>
                <a:lnTo>
                  <a:pt x="317195" y="150279"/>
                </a:lnTo>
                <a:close/>
              </a:path>
              <a:path w="344805" h="379095">
                <a:moveTo>
                  <a:pt x="153720" y="96507"/>
                </a:moveTo>
                <a:lnTo>
                  <a:pt x="153720" y="143675"/>
                </a:lnTo>
                <a:lnTo>
                  <a:pt x="317195" y="143675"/>
                </a:lnTo>
                <a:lnTo>
                  <a:pt x="317195" y="123418"/>
                </a:lnTo>
                <a:lnTo>
                  <a:pt x="236562" y="123418"/>
                </a:lnTo>
                <a:lnTo>
                  <a:pt x="230978" y="112968"/>
                </a:lnTo>
                <a:lnTo>
                  <a:pt x="224310" y="104416"/>
                </a:lnTo>
                <a:lnTo>
                  <a:pt x="215628" y="98640"/>
                </a:lnTo>
                <a:lnTo>
                  <a:pt x="204000" y="96519"/>
                </a:lnTo>
                <a:lnTo>
                  <a:pt x="153720" y="96507"/>
                </a:lnTo>
                <a:close/>
              </a:path>
              <a:path w="344805" h="379095">
                <a:moveTo>
                  <a:pt x="317195" y="71805"/>
                </a:moveTo>
                <a:lnTo>
                  <a:pt x="235546" y="71805"/>
                </a:lnTo>
                <a:lnTo>
                  <a:pt x="252958" y="123418"/>
                </a:lnTo>
                <a:lnTo>
                  <a:pt x="317195" y="123418"/>
                </a:lnTo>
                <a:lnTo>
                  <a:pt x="317195" y="71805"/>
                </a:lnTo>
                <a:close/>
              </a:path>
            </a:pathLst>
          </a:custGeom>
          <a:solidFill>
            <a:srgbClr val="0006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301240" y="4719472"/>
            <a:ext cx="1264285" cy="53340"/>
          </a:xfrm>
          <a:custGeom>
            <a:avLst/>
            <a:gdLst/>
            <a:ahLst/>
            <a:cxnLst/>
            <a:rect l="l" t="t" r="r" b="b"/>
            <a:pathLst>
              <a:path w="1264285" h="53339">
                <a:moveTo>
                  <a:pt x="37985" y="40919"/>
                </a:moveTo>
                <a:lnTo>
                  <a:pt x="35750" y="40919"/>
                </a:lnTo>
                <a:lnTo>
                  <a:pt x="35509" y="45770"/>
                </a:lnTo>
                <a:lnTo>
                  <a:pt x="33350" y="48552"/>
                </a:lnTo>
                <a:lnTo>
                  <a:pt x="15633" y="48552"/>
                </a:lnTo>
                <a:lnTo>
                  <a:pt x="15024" y="48171"/>
                </a:lnTo>
                <a:lnTo>
                  <a:pt x="15024" y="27051"/>
                </a:lnTo>
                <a:lnTo>
                  <a:pt x="30124" y="27051"/>
                </a:lnTo>
                <a:lnTo>
                  <a:pt x="30899" y="28663"/>
                </a:lnTo>
                <a:lnTo>
                  <a:pt x="30899" y="33299"/>
                </a:lnTo>
                <a:lnTo>
                  <a:pt x="32969" y="33299"/>
                </a:lnTo>
                <a:lnTo>
                  <a:pt x="32969" y="17348"/>
                </a:lnTo>
                <a:lnTo>
                  <a:pt x="30899" y="17348"/>
                </a:lnTo>
                <a:lnTo>
                  <a:pt x="30899" y="22428"/>
                </a:lnTo>
                <a:lnTo>
                  <a:pt x="30124" y="23507"/>
                </a:lnTo>
                <a:lnTo>
                  <a:pt x="15024" y="23507"/>
                </a:lnTo>
                <a:lnTo>
                  <a:pt x="15024" y="5562"/>
                </a:lnTo>
                <a:lnTo>
                  <a:pt x="15875" y="4330"/>
                </a:lnTo>
                <a:lnTo>
                  <a:pt x="33197" y="4330"/>
                </a:lnTo>
                <a:lnTo>
                  <a:pt x="34213" y="7797"/>
                </a:lnTo>
                <a:lnTo>
                  <a:pt x="34518" y="11950"/>
                </a:lnTo>
                <a:lnTo>
                  <a:pt x="36741" y="11950"/>
                </a:lnTo>
                <a:lnTo>
                  <a:pt x="36283" y="787"/>
                </a:lnTo>
                <a:lnTo>
                  <a:pt x="0" y="787"/>
                </a:lnTo>
                <a:lnTo>
                  <a:pt x="0" y="2717"/>
                </a:lnTo>
                <a:lnTo>
                  <a:pt x="5397" y="2717"/>
                </a:lnTo>
                <a:lnTo>
                  <a:pt x="6553" y="3860"/>
                </a:lnTo>
                <a:lnTo>
                  <a:pt x="6553" y="49009"/>
                </a:lnTo>
                <a:lnTo>
                  <a:pt x="5397" y="50165"/>
                </a:lnTo>
                <a:lnTo>
                  <a:pt x="0" y="50165"/>
                </a:lnTo>
                <a:lnTo>
                  <a:pt x="0" y="52095"/>
                </a:lnTo>
                <a:lnTo>
                  <a:pt x="37515" y="52095"/>
                </a:lnTo>
                <a:lnTo>
                  <a:pt x="37985" y="40919"/>
                </a:lnTo>
                <a:close/>
              </a:path>
              <a:path w="1264285" h="53339">
                <a:moveTo>
                  <a:pt x="95199" y="50292"/>
                </a:moveTo>
                <a:lnTo>
                  <a:pt x="90131" y="50292"/>
                </a:lnTo>
                <a:lnTo>
                  <a:pt x="88468" y="48983"/>
                </a:lnTo>
                <a:lnTo>
                  <a:pt x="86436" y="43624"/>
                </a:lnTo>
                <a:lnTo>
                  <a:pt x="84074" y="37249"/>
                </a:lnTo>
                <a:lnTo>
                  <a:pt x="82829" y="33921"/>
                </a:lnTo>
                <a:lnTo>
                  <a:pt x="75298" y="13639"/>
                </a:lnTo>
                <a:lnTo>
                  <a:pt x="75298" y="33921"/>
                </a:lnTo>
                <a:lnTo>
                  <a:pt x="59004" y="33921"/>
                </a:lnTo>
                <a:lnTo>
                  <a:pt x="67259" y="12065"/>
                </a:lnTo>
                <a:lnTo>
                  <a:pt x="75298" y="33921"/>
                </a:lnTo>
                <a:lnTo>
                  <a:pt x="75298" y="13639"/>
                </a:lnTo>
                <a:lnTo>
                  <a:pt x="74714" y="12065"/>
                </a:lnTo>
                <a:lnTo>
                  <a:pt x="71666" y="3886"/>
                </a:lnTo>
                <a:lnTo>
                  <a:pt x="65735" y="3886"/>
                </a:lnTo>
                <a:lnTo>
                  <a:pt x="48945" y="48691"/>
                </a:lnTo>
                <a:lnTo>
                  <a:pt x="47129" y="50292"/>
                </a:lnTo>
                <a:lnTo>
                  <a:pt x="42138" y="50292"/>
                </a:lnTo>
                <a:lnTo>
                  <a:pt x="42138" y="52095"/>
                </a:lnTo>
                <a:lnTo>
                  <a:pt x="59804" y="52095"/>
                </a:lnTo>
                <a:lnTo>
                  <a:pt x="59804" y="50292"/>
                </a:lnTo>
                <a:lnTo>
                  <a:pt x="55968" y="50292"/>
                </a:lnTo>
                <a:lnTo>
                  <a:pt x="54368" y="49631"/>
                </a:lnTo>
                <a:lnTo>
                  <a:pt x="54368" y="46443"/>
                </a:lnTo>
                <a:lnTo>
                  <a:pt x="54660" y="45516"/>
                </a:lnTo>
                <a:lnTo>
                  <a:pt x="55016" y="44640"/>
                </a:lnTo>
                <a:lnTo>
                  <a:pt x="57772" y="37249"/>
                </a:lnTo>
                <a:lnTo>
                  <a:pt x="76517" y="37249"/>
                </a:lnTo>
                <a:lnTo>
                  <a:pt x="79413" y="45072"/>
                </a:lnTo>
                <a:lnTo>
                  <a:pt x="79781" y="45935"/>
                </a:lnTo>
                <a:lnTo>
                  <a:pt x="79908" y="46443"/>
                </a:lnTo>
                <a:lnTo>
                  <a:pt x="79997" y="49999"/>
                </a:lnTo>
                <a:lnTo>
                  <a:pt x="77393" y="50292"/>
                </a:lnTo>
                <a:lnTo>
                  <a:pt x="74561" y="50292"/>
                </a:lnTo>
                <a:lnTo>
                  <a:pt x="74561" y="52095"/>
                </a:lnTo>
                <a:lnTo>
                  <a:pt x="95199" y="52095"/>
                </a:lnTo>
                <a:lnTo>
                  <a:pt x="95199" y="50292"/>
                </a:lnTo>
                <a:close/>
              </a:path>
              <a:path w="1264285" h="53339">
                <a:moveTo>
                  <a:pt x="130022" y="33909"/>
                </a:moveTo>
                <a:lnTo>
                  <a:pt x="127495" y="30734"/>
                </a:lnTo>
                <a:lnTo>
                  <a:pt x="118516" y="23787"/>
                </a:lnTo>
                <a:lnTo>
                  <a:pt x="106210" y="20447"/>
                </a:lnTo>
                <a:lnTo>
                  <a:pt x="106210" y="9588"/>
                </a:lnTo>
                <a:lnTo>
                  <a:pt x="109461" y="6629"/>
                </a:lnTo>
                <a:lnTo>
                  <a:pt x="122999" y="6629"/>
                </a:lnTo>
                <a:lnTo>
                  <a:pt x="124879" y="11760"/>
                </a:lnTo>
                <a:lnTo>
                  <a:pt x="125463" y="15671"/>
                </a:lnTo>
                <a:lnTo>
                  <a:pt x="127558" y="15671"/>
                </a:lnTo>
                <a:lnTo>
                  <a:pt x="127127" y="4457"/>
                </a:lnTo>
                <a:lnTo>
                  <a:pt x="120180" y="3162"/>
                </a:lnTo>
                <a:lnTo>
                  <a:pt x="104762" y="3162"/>
                </a:lnTo>
                <a:lnTo>
                  <a:pt x="98755" y="7645"/>
                </a:lnTo>
                <a:lnTo>
                  <a:pt x="98755" y="21247"/>
                </a:lnTo>
                <a:lnTo>
                  <a:pt x="102298" y="24714"/>
                </a:lnTo>
                <a:lnTo>
                  <a:pt x="113296" y="31813"/>
                </a:lnTo>
                <a:lnTo>
                  <a:pt x="121780" y="34417"/>
                </a:lnTo>
                <a:lnTo>
                  <a:pt x="121780" y="45935"/>
                </a:lnTo>
                <a:lnTo>
                  <a:pt x="118224" y="49326"/>
                </a:lnTo>
                <a:lnTo>
                  <a:pt x="102438" y="49326"/>
                </a:lnTo>
                <a:lnTo>
                  <a:pt x="99910" y="38912"/>
                </a:lnTo>
                <a:lnTo>
                  <a:pt x="97815" y="38912"/>
                </a:lnTo>
                <a:lnTo>
                  <a:pt x="98247" y="50863"/>
                </a:lnTo>
                <a:lnTo>
                  <a:pt x="105410" y="52806"/>
                </a:lnTo>
                <a:lnTo>
                  <a:pt x="122135" y="52806"/>
                </a:lnTo>
                <a:lnTo>
                  <a:pt x="130022" y="49034"/>
                </a:lnTo>
                <a:lnTo>
                  <a:pt x="130022" y="33909"/>
                </a:lnTo>
                <a:close/>
              </a:path>
              <a:path w="1264285" h="53339">
                <a:moveTo>
                  <a:pt x="171437" y="15100"/>
                </a:moveTo>
                <a:lnTo>
                  <a:pt x="171069" y="3886"/>
                </a:lnTo>
                <a:lnTo>
                  <a:pt x="134226" y="3886"/>
                </a:lnTo>
                <a:lnTo>
                  <a:pt x="133794" y="15100"/>
                </a:lnTo>
                <a:lnTo>
                  <a:pt x="135890" y="15100"/>
                </a:lnTo>
                <a:lnTo>
                  <a:pt x="136690" y="9817"/>
                </a:lnTo>
                <a:lnTo>
                  <a:pt x="138214" y="7226"/>
                </a:lnTo>
                <a:lnTo>
                  <a:pt x="148628" y="7226"/>
                </a:lnTo>
                <a:lnTo>
                  <a:pt x="148628" y="49199"/>
                </a:lnTo>
                <a:lnTo>
                  <a:pt x="147548" y="50292"/>
                </a:lnTo>
                <a:lnTo>
                  <a:pt x="142481" y="50292"/>
                </a:lnTo>
                <a:lnTo>
                  <a:pt x="142481" y="52095"/>
                </a:lnTo>
                <a:lnTo>
                  <a:pt x="162750" y="52095"/>
                </a:lnTo>
                <a:lnTo>
                  <a:pt x="162750" y="50292"/>
                </a:lnTo>
                <a:lnTo>
                  <a:pt x="157683" y="50292"/>
                </a:lnTo>
                <a:lnTo>
                  <a:pt x="156603" y="49199"/>
                </a:lnTo>
                <a:lnTo>
                  <a:pt x="156603" y="7226"/>
                </a:lnTo>
                <a:lnTo>
                  <a:pt x="166941" y="7226"/>
                </a:lnTo>
                <a:lnTo>
                  <a:pt x="168617" y="9753"/>
                </a:lnTo>
                <a:lnTo>
                  <a:pt x="169341" y="15100"/>
                </a:lnTo>
                <a:lnTo>
                  <a:pt x="171437" y="15100"/>
                </a:lnTo>
                <a:close/>
              </a:path>
              <a:path w="1264285" h="53339">
                <a:moveTo>
                  <a:pt x="242912" y="12725"/>
                </a:moveTo>
                <a:lnTo>
                  <a:pt x="242531" y="787"/>
                </a:lnTo>
                <a:lnTo>
                  <a:pt x="203314" y="787"/>
                </a:lnTo>
                <a:lnTo>
                  <a:pt x="202857" y="12725"/>
                </a:lnTo>
                <a:lnTo>
                  <a:pt x="205092" y="12725"/>
                </a:lnTo>
                <a:lnTo>
                  <a:pt x="205943" y="7112"/>
                </a:lnTo>
                <a:lnTo>
                  <a:pt x="207556" y="4330"/>
                </a:lnTo>
                <a:lnTo>
                  <a:pt x="218643" y="4330"/>
                </a:lnTo>
                <a:lnTo>
                  <a:pt x="218643" y="49009"/>
                </a:lnTo>
                <a:lnTo>
                  <a:pt x="217500" y="50165"/>
                </a:lnTo>
                <a:lnTo>
                  <a:pt x="212102" y="50165"/>
                </a:lnTo>
                <a:lnTo>
                  <a:pt x="212102" y="52095"/>
                </a:lnTo>
                <a:lnTo>
                  <a:pt x="233667" y="52095"/>
                </a:lnTo>
                <a:lnTo>
                  <a:pt x="233667" y="50165"/>
                </a:lnTo>
                <a:lnTo>
                  <a:pt x="228282" y="50165"/>
                </a:lnTo>
                <a:lnTo>
                  <a:pt x="227126" y="49009"/>
                </a:lnTo>
                <a:lnTo>
                  <a:pt x="227126" y="4330"/>
                </a:lnTo>
                <a:lnTo>
                  <a:pt x="238137" y="4330"/>
                </a:lnTo>
                <a:lnTo>
                  <a:pt x="239915" y="7023"/>
                </a:lnTo>
                <a:lnTo>
                  <a:pt x="240677" y="12725"/>
                </a:lnTo>
                <a:lnTo>
                  <a:pt x="242912" y="12725"/>
                </a:lnTo>
                <a:close/>
              </a:path>
              <a:path w="1264285" h="53339">
                <a:moveTo>
                  <a:pt x="283552" y="41592"/>
                </a:moveTo>
                <a:lnTo>
                  <a:pt x="281444" y="41592"/>
                </a:lnTo>
                <a:lnTo>
                  <a:pt x="281228" y="46151"/>
                </a:lnTo>
                <a:lnTo>
                  <a:pt x="279209" y="48768"/>
                </a:lnTo>
                <a:lnTo>
                  <a:pt x="262559" y="48768"/>
                </a:lnTo>
                <a:lnTo>
                  <a:pt x="261975" y="48399"/>
                </a:lnTo>
                <a:lnTo>
                  <a:pt x="261975" y="28575"/>
                </a:lnTo>
                <a:lnTo>
                  <a:pt x="276161" y="28575"/>
                </a:lnTo>
                <a:lnTo>
                  <a:pt x="276898" y="30099"/>
                </a:lnTo>
                <a:lnTo>
                  <a:pt x="276898" y="34429"/>
                </a:lnTo>
                <a:lnTo>
                  <a:pt x="278853" y="34429"/>
                </a:lnTo>
                <a:lnTo>
                  <a:pt x="278853" y="19456"/>
                </a:lnTo>
                <a:lnTo>
                  <a:pt x="276898" y="19456"/>
                </a:lnTo>
                <a:lnTo>
                  <a:pt x="276898" y="24231"/>
                </a:lnTo>
                <a:lnTo>
                  <a:pt x="276161" y="25234"/>
                </a:lnTo>
                <a:lnTo>
                  <a:pt x="261975" y="25234"/>
                </a:lnTo>
                <a:lnTo>
                  <a:pt x="261975" y="8369"/>
                </a:lnTo>
                <a:lnTo>
                  <a:pt x="262775" y="7226"/>
                </a:lnTo>
                <a:lnTo>
                  <a:pt x="279069" y="7226"/>
                </a:lnTo>
                <a:lnTo>
                  <a:pt x="279996" y="10477"/>
                </a:lnTo>
                <a:lnTo>
                  <a:pt x="280289" y="14389"/>
                </a:lnTo>
                <a:lnTo>
                  <a:pt x="282397" y="14389"/>
                </a:lnTo>
                <a:lnTo>
                  <a:pt x="281952" y="3886"/>
                </a:lnTo>
                <a:lnTo>
                  <a:pt x="247865" y="3886"/>
                </a:lnTo>
                <a:lnTo>
                  <a:pt x="247865" y="5702"/>
                </a:lnTo>
                <a:lnTo>
                  <a:pt x="252933" y="5702"/>
                </a:lnTo>
                <a:lnTo>
                  <a:pt x="254012" y="6781"/>
                </a:lnTo>
                <a:lnTo>
                  <a:pt x="254012" y="49199"/>
                </a:lnTo>
                <a:lnTo>
                  <a:pt x="252933" y="50292"/>
                </a:lnTo>
                <a:lnTo>
                  <a:pt x="247865" y="50292"/>
                </a:lnTo>
                <a:lnTo>
                  <a:pt x="247865" y="52095"/>
                </a:lnTo>
                <a:lnTo>
                  <a:pt x="283108" y="52095"/>
                </a:lnTo>
                <a:lnTo>
                  <a:pt x="283552" y="41592"/>
                </a:lnTo>
                <a:close/>
              </a:path>
              <a:path w="1264285" h="53339">
                <a:moveTo>
                  <a:pt x="335534" y="3886"/>
                </a:moveTo>
                <a:lnTo>
                  <a:pt x="318668" y="3886"/>
                </a:lnTo>
                <a:lnTo>
                  <a:pt x="318668" y="5702"/>
                </a:lnTo>
                <a:lnTo>
                  <a:pt x="323735" y="5702"/>
                </a:lnTo>
                <a:lnTo>
                  <a:pt x="324815" y="6781"/>
                </a:lnTo>
                <a:lnTo>
                  <a:pt x="324815" y="42760"/>
                </a:lnTo>
                <a:lnTo>
                  <a:pt x="324675" y="42760"/>
                </a:lnTo>
                <a:lnTo>
                  <a:pt x="302018" y="3886"/>
                </a:lnTo>
                <a:lnTo>
                  <a:pt x="287832" y="3886"/>
                </a:lnTo>
                <a:lnTo>
                  <a:pt x="287832" y="5702"/>
                </a:lnTo>
                <a:lnTo>
                  <a:pt x="292900" y="5702"/>
                </a:lnTo>
                <a:lnTo>
                  <a:pt x="293979" y="6781"/>
                </a:lnTo>
                <a:lnTo>
                  <a:pt x="293979" y="49199"/>
                </a:lnTo>
                <a:lnTo>
                  <a:pt x="292900" y="50292"/>
                </a:lnTo>
                <a:lnTo>
                  <a:pt x="287832" y="50292"/>
                </a:lnTo>
                <a:lnTo>
                  <a:pt x="287832" y="52095"/>
                </a:lnTo>
                <a:lnTo>
                  <a:pt x="304698" y="52095"/>
                </a:lnTo>
                <a:lnTo>
                  <a:pt x="304698" y="50292"/>
                </a:lnTo>
                <a:lnTo>
                  <a:pt x="299554" y="50292"/>
                </a:lnTo>
                <a:lnTo>
                  <a:pt x="298538" y="49199"/>
                </a:lnTo>
                <a:lnTo>
                  <a:pt x="298538" y="11201"/>
                </a:lnTo>
                <a:lnTo>
                  <a:pt x="298691" y="11201"/>
                </a:lnTo>
                <a:lnTo>
                  <a:pt x="322503" y="52095"/>
                </a:lnTo>
                <a:lnTo>
                  <a:pt x="329387" y="52095"/>
                </a:lnTo>
                <a:lnTo>
                  <a:pt x="329387" y="6781"/>
                </a:lnTo>
                <a:lnTo>
                  <a:pt x="330327" y="5702"/>
                </a:lnTo>
                <a:lnTo>
                  <a:pt x="335534" y="5702"/>
                </a:lnTo>
                <a:lnTo>
                  <a:pt x="335534" y="3886"/>
                </a:lnTo>
                <a:close/>
              </a:path>
              <a:path w="1264285" h="53339">
                <a:moveTo>
                  <a:pt x="386422" y="3886"/>
                </a:moveTo>
                <a:lnTo>
                  <a:pt x="369557" y="3886"/>
                </a:lnTo>
                <a:lnTo>
                  <a:pt x="369557" y="5702"/>
                </a:lnTo>
                <a:lnTo>
                  <a:pt x="374624" y="5702"/>
                </a:lnTo>
                <a:lnTo>
                  <a:pt x="375704" y="6781"/>
                </a:lnTo>
                <a:lnTo>
                  <a:pt x="375704" y="42760"/>
                </a:lnTo>
                <a:lnTo>
                  <a:pt x="375564" y="42760"/>
                </a:lnTo>
                <a:lnTo>
                  <a:pt x="352907" y="3886"/>
                </a:lnTo>
                <a:lnTo>
                  <a:pt x="338721" y="3886"/>
                </a:lnTo>
                <a:lnTo>
                  <a:pt x="338721" y="5702"/>
                </a:lnTo>
                <a:lnTo>
                  <a:pt x="343789" y="5702"/>
                </a:lnTo>
                <a:lnTo>
                  <a:pt x="344868" y="6781"/>
                </a:lnTo>
                <a:lnTo>
                  <a:pt x="344868" y="49199"/>
                </a:lnTo>
                <a:lnTo>
                  <a:pt x="343789" y="50292"/>
                </a:lnTo>
                <a:lnTo>
                  <a:pt x="338721" y="50292"/>
                </a:lnTo>
                <a:lnTo>
                  <a:pt x="338721" y="52095"/>
                </a:lnTo>
                <a:lnTo>
                  <a:pt x="355587" y="52095"/>
                </a:lnTo>
                <a:lnTo>
                  <a:pt x="355587" y="50292"/>
                </a:lnTo>
                <a:lnTo>
                  <a:pt x="350443" y="50292"/>
                </a:lnTo>
                <a:lnTo>
                  <a:pt x="349427" y="49199"/>
                </a:lnTo>
                <a:lnTo>
                  <a:pt x="349427" y="11201"/>
                </a:lnTo>
                <a:lnTo>
                  <a:pt x="349580" y="11201"/>
                </a:lnTo>
                <a:lnTo>
                  <a:pt x="373392" y="52095"/>
                </a:lnTo>
                <a:lnTo>
                  <a:pt x="380276" y="52095"/>
                </a:lnTo>
                <a:lnTo>
                  <a:pt x="380276" y="6781"/>
                </a:lnTo>
                <a:lnTo>
                  <a:pt x="381215" y="5702"/>
                </a:lnTo>
                <a:lnTo>
                  <a:pt x="386422" y="5702"/>
                </a:lnTo>
                <a:lnTo>
                  <a:pt x="386422" y="3886"/>
                </a:lnTo>
                <a:close/>
              </a:path>
              <a:path w="1264285" h="53339">
                <a:moveTo>
                  <a:pt x="425805" y="41592"/>
                </a:moveTo>
                <a:lnTo>
                  <a:pt x="423697" y="41592"/>
                </a:lnTo>
                <a:lnTo>
                  <a:pt x="423481" y="46151"/>
                </a:lnTo>
                <a:lnTo>
                  <a:pt x="421462" y="48768"/>
                </a:lnTo>
                <a:lnTo>
                  <a:pt x="404812" y="48768"/>
                </a:lnTo>
                <a:lnTo>
                  <a:pt x="404228" y="48399"/>
                </a:lnTo>
                <a:lnTo>
                  <a:pt x="404228" y="28575"/>
                </a:lnTo>
                <a:lnTo>
                  <a:pt x="418414" y="28575"/>
                </a:lnTo>
                <a:lnTo>
                  <a:pt x="419150" y="30099"/>
                </a:lnTo>
                <a:lnTo>
                  <a:pt x="419150" y="34429"/>
                </a:lnTo>
                <a:lnTo>
                  <a:pt x="421106" y="34429"/>
                </a:lnTo>
                <a:lnTo>
                  <a:pt x="421106" y="19456"/>
                </a:lnTo>
                <a:lnTo>
                  <a:pt x="419150" y="19456"/>
                </a:lnTo>
                <a:lnTo>
                  <a:pt x="419150" y="24231"/>
                </a:lnTo>
                <a:lnTo>
                  <a:pt x="418414" y="25234"/>
                </a:lnTo>
                <a:lnTo>
                  <a:pt x="404228" y="25234"/>
                </a:lnTo>
                <a:lnTo>
                  <a:pt x="404228" y="8369"/>
                </a:lnTo>
                <a:lnTo>
                  <a:pt x="405028" y="7226"/>
                </a:lnTo>
                <a:lnTo>
                  <a:pt x="421322" y="7226"/>
                </a:lnTo>
                <a:lnTo>
                  <a:pt x="422262" y="10477"/>
                </a:lnTo>
                <a:lnTo>
                  <a:pt x="422541" y="14389"/>
                </a:lnTo>
                <a:lnTo>
                  <a:pt x="424649" y="14389"/>
                </a:lnTo>
                <a:lnTo>
                  <a:pt x="424218" y="3886"/>
                </a:lnTo>
                <a:lnTo>
                  <a:pt x="390118" y="3886"/>
                </a:lnTo>
                <a:lnTo>
                  <a:pt x="390118" y="5702"/>
                </a:lnTo>
                <a:lnTo>
                  <a:pt x="395185" y="5702"/>
                </a:lnTo>
                <a:lnTo>
                  <a:pt x="396278" y="6781"/>
                </a:lnTo>
                <a:lnTo>
                  <a:pt x="396278" y="49199"/>
                </a:lnTo>
                <a:lnTo>
                  <a:pt x="395185" y="50292"/>
                </a:lnTo>
                <a:lnTo>
                  <a:pt x="390118" y="50292"/>
                </a:lnTo>
                <a:lnTo>
                  <a:pt x="390118" y="52095"/>
                </a:lnTo>
                <a:lnTo>
                  <a:pt x="425361" y="52095"/>
                </a:lnTo>
                <a:lnTo>
                  <a:pt x="425805" y="41592"/>
                </a:lnTo>
                <a:close/>
              </a:path>
              <a:path w="1264285" h="53339">
                <a:moveTo>
                  <a:pt x="463804" y="33909"/>
                </a:moveTo>
                <a:lnTo>
                  <a:pt x="461276" y="30734"/>
                </a:lnTo>
                <a:lnTo>
                  <a:pt x="452310" y="23787"/>
                </a:lnTo>
                <a:lnTo>
                  <a:pt x="440004" y="20447"/>
                </a:lnTo>
                <a:lnTo>
                  <a:pt x="440004" y="9588"/>
                </a:lnTo>
                <a:lnTo>
                  <a:pt x="443255" y="6629"/>
                </a:lnTo>
                <a:lnTo>
                  <a:pt x="456793" y="6629"/>
                </a:lnTo>
                <a:lnTo>
                  <a:pt x="458673" y="11760"/>
                </a:lnTo>
                <a:lnTo>
                  <a:pt x="459257" y="15671"/>
                </a:lnTo>
                <a:lnTo>
                  <a:pt x="461352" y="15671"/>
                </a:lnTo>
                <a:lnTo>
                  <a:pt x="460921" y="4457"/>
                </a:lnTo>
                <a:lnTo>
                  <a:pt x="453974" y="3162"/>
                </a:lnTo>
                <a:lnTo>
                  <a:pt x="438556" y="3162"/>
                </a:lnTo>
                <a:lnTo>
                  <a:pt x="432549" y="7645"/>
                </a:lnTo>
                <a:lnTo>
                  <a:pt x="432549" y="21247"/>
                </a:lnTo>
                <a:lnTo>
                  <a:pt x="436092" y="24714"/>
                </a:lnTo>
                <a:lnTo>
                  <a:pt x="447090" y="31813"/>
                </a:lnTo>
                <a:lnTo>
                  <a:pt x="455561" y="34417"/>
                </a:lnTo>
                <a:lnTo>
                  <a:pt x="455561" y="45935"/>
                </a:lnTo>
                <a:lnTo>
                  <a:pt x="452018" y="49326"/>
                </a:lnTo>
                <a:lnTo>
                  <a:pt x="436232" y="49326"/>
                </a:lnTo>
                <a:lnTo>
                  <a:pt x="433705" y="38912"/>
                </a:lnTo>
                <a:lnTo>
                  <a:pt x="431609" y="38912"/>
                </a:lnTo>
                <a:lnTo>
                  <a:pt x="432041" y="50863"/>
                </a:lnTo>
                <a:lnTo>
                  <a:pt x="439204" y="52806"/>
                </a:lnTo>
                <a:lnTo>
                  <a:pt x="455930" y="52806"/>
                </a:lnTo>
                <a:lnTo>
                  <a:pt x="463804" y="49034"/>
                </a:lnTo>
                <a:lnTo>
                  <a:pt x="463804" y="33909"/>
                </a:lnTo>
                <a:close/>
              </a:path>
              <a:path w="1264285" h="53339">
                <a:moveTo>
                  <a:pt x="501459" y="33909"/>
                </a:moveTo>
                <a:lnTo>
                  <a:pt x="498932" y="30734"/>
                </a:lnTo>
                <a:lnTo>
                  <a:pt x="489953" y="23787"/>
                </a:lnTo>
                <a:lnTo>
                  <a:pt x="477647" y="20447"/>
                </a:lnTo>
                <a:lnTo>
                  <a:pt x="477647" y="9588"/>
                </a:lnTo>
                <a:lnTo>
                  <a:pt x="480898" y="6629"/>
                </a:lnTo>
                <a:lnTo>
                  <a:pt x="494436" y="6629"/>
                </a:lnTo>
                <a:lnTo>
                  <a:pt x="496316" y="11760"/>
                </a:lnTo>
                <a:lnTo>
                  <a:pt x="496900" y="15671"/>
                </a:lnTo>
                <a:lnTo>
                  <a:pt x="498995" y="15671"/>
                </a:lnTo>
                <a:lnTo>
                  <a:pt x="498563" y="4457"/>
                </a:lnTo>
                <a:lnTo>
                  <a:pt x="491617" y="3162"/>
                </a:lnTo>
                <a:lnTo>
                  <a:pt x="476199" y="3162"/>
                </a:lnTo>
                <a:lnTo>
                  <a:pt x="470192" y="7645"/>
                </a:lnTo>
                <a:lnTo>
                  <a:pt x="470192" y="21247"/>
                </a:lnTo>
                <a:lnTo>
                  <a:pt x="473735" y="24714"/>
                </a:lnTo>
                <a:lnTo>
                  <a:pt x="484733" y="31813"/>
                </a:lnTo>
                <a:lnTo>
                  <a:pt x="493217" y="34417"/>
                </a:lnTo>
                <a:lnTo>
                  <a:pt x="493217" y="45935"/>
                </a:lnTo>
                <a:lnTo>
                  <a:pt x="489661" y="49326"/>
                </a:lnTo>
                <a:lnTo>
                  <a:pt x="473887" y="49326"/>
                </a:lnTo>
                <a:lnTo>
                  <a:pt x="471347" y="38912"/>
                </a:lnTo>
                <a:lnTo>
                  <a:pt x="469252" y="38912"/>
                </a:lnTo>
                <a:lnTo>
                  <a:pt x="469684" y="50863"/>
                </a:lnTo>
                <a:lnTo>
                  <a:pt x="476846" y="52806"/>
                </a:lnTo>
                <a:lnTo>
                  <a:pt x="493572" y="52806"/>
                </a:lnTo>
                <a:lnTo>
                  <a:pt x="501459" y="49034"/>
                </a:lnTo>
                <a:lnTo>
                  <a:pt x="501459" y="33909"/>
                </a:lnTo>
                <a:close/>
              </a:path>
              <a:path w="1264285" h="53339">
                <a:moveTo>
                  <a:pt x="540994" y="41592"/>
                </a:moveTo>
                <a:lnTo>
                  <a:pt x="538886" y="41592"/>
                </a:lnTo>
                <a:lnTo>
                  <a:pt x="538670" y="46151"/>
                </a:lnTo>
                <a:lnTo>
                  <a:pt x="536651" y="48768"/>
                </a:lnTo>
                <a:lnTo>
                  <a:pt x="520001" y="48768"/>
                </a:lnTo>
                <a:lnTo>
                  <a:pt x="519417" y="48399"/>
                </a:lnTo>
                <a:lnTo>
                  <a:pt x="519417" y="28575"/>
                </a:lnTo>
                <a:lnTo>
                  <a:pt x="533603" y="28575"/>
                </a:lnTo>
                <a:lnTo>
                  <a:pt x="534339" y="30099"/>
                </a:lnTo>
                <a:lnTo>
                  <a:pt x="534339" y="34429"/>
                </a:lnTo>
                <a:lnTo>
                  <a:pt x="536295" y="34429"/>
                </a:lnTo>
                <a:lnTo>
                  <a:pt x="536295" y="19456"/>
                </a:lnTo>
                <a:lnTo>
                  <a:pt x="534339" y="19456"/>
                </a:lnTo>
                <a:lnTo>
                  <a:pt x="534339" y="24231"/>
                </a:lnTo>
                <a:lnTo>
                  <a:pt x="533603" y="25234"/>
                </a:lnTo>
                <a:lnTo>
                  <a:pt x="519417" y="25234"/>
                </a:lnTo>
                <a:lnTo>
                  <a:pt x="519417" y="8369"/>
                </a:lnTo>
                <a:lnTo>
                  <a:pt x="520217" y="7226"/>
                </a:lnTo>
                <a:lnTo>
                  <a:pt x="536511" y="7226"/>
                </a:lnTo>
                <a:lnTo>
                  <a:pt x="537451" y="10477"/>
                </a:lnTo>
                <a:lnTo>
                  <a:pt x="537743" y="14389"/>
                </a:lnTo>
                <a:lnTo>
                  <a:pt x="539838" y="14389"/>
                </a:lnTo>
                <a:lnTo>
                  <a:pt x="539394" y="3886"/>
                </a:lnTo>
                <a:lnTo>
                  <a:pt x="505307" y="3886"/>
                </a:lnTo>
                <a:lnTo>
                  <a:pt x="505307" y="5702"/>
                </a:lnTo>
                <a:lnTo>
                  <a:pt x="510374" y="5702"/>
                </a:lnTo>
                <a:lnTo>
                  <a:pt x="511467" y="6781"/>
                </a:lnTo>
                <a:lnTo>
                  <a:pt x="511467" y="49199"/>
                </a:lnTo>
                <a:lnTo>
                  <a:pt x="510374" y="50292"/>
                </a:lnTo>
                <a:lnTo>
                  <a:pt x="505307" y="50292"/>
                </a:lnTo>
                <a:lnTo>
                  <a:pt x="505307" y="52095"/>
                </a:lnTo>
                <a:lnTo>
                  <a:pt x="540550" y="52095"/>
                </a:lnTo>
                <a:lnTo>
                  <a:pt x="540994" y="41592"/>
                </a:lnTo>
                <a:close/>
              </a:path>
              <a:path w="1264285" h="53339">
                <a:moveTo>
                  <a:pt x="582841" y="41592"/>
                </a:moveTo>
                <a:lnTo>
                  <a:pt x="580745" y="41592"/>
                </a:lnTo>
                <a:lnTo>
                  <a:pt x="580529" y="46151"/>
                </a:lnTo>
                <a:lnTo>
                  <a:pt x="578497" y="48768"/>
                </a:lnTo>
                <a:lnTo>
                  <a:pt x="561848" y="48768"/>
                </a:lnTo>
                <a:lnTo>
                  <a:pt x="561263" y="48399"/>
                </a:lnTo>
                <a:lnTo>
                  <a:pt x="561263" y="28575"/>
                </a:lnTo>
                <a:lnTo>
                  <a:pt x="575462" y="28575"/>
                </a:lnTo>
                <a:lnTo>
                  <a:pt x="576186" y="30099"/>
                </a:lnTo>
                <a:lnTo>
                  <a:pt x="576186" y="34429"/>
                </a:lnTo>
                <a:lnTo>
                  <a:pt x="578142" y="34429"/>
                </a:lnTo>
                <a:lnTo>
                  <a:pt x="578142" y="19456"/>
                </a:lnTo>
                <a:lnTo>
                  <a:pt x="576186" y="19456"/>
                </a:lnTo>
                <a:lnTo>
                  <a:pt x="576186" y="24231"/>
                </a:lnTo>
                <a:lnTo>
                  <a:pt x="575462" y="25234"/>
                </a:lnTo>
                <a:lnTo>
                  <a:pt x="561263" y="25234"/>
                </a:lnTo>
                <a:lnTo>
                  <a:pt x="561263" y="8369"/>
                </a:lnTo>
                <a:lnTo>
                  <a:pt x="562063" y="7226"/>
                </a:lnTo>
                <a:lnTo>
                  <a:pt x="578358" y="7226"/>
                </a:lnTo>
                <a:lnTo>
                  <a:pt x="579297" y="10477"/>
                </a:lnTo>
                <a:lnTo>
                  <a:pt x="579577" y="14389"/>
                </a:lnTo>
                <a:lnTo>
                  <a:pt x="581685" y="14389"/>
                </a:lnTo>
                <a:lnTo>
                  <a:pt x="581253" y="3886"/>
                </a:lnTo>
                <a:lnTo>
                  <a:pt x="547154" y="3886"/>
                </a:lnTo>
                <a:lnTo>
                  <a:pt x="547154" y="5702"/>
                </a:lnTo>
                <a:lnTo>
                  <a:pt x="552221" y="5702"/>
                </a:lnTo>
                <a:lnTo>
                  <a:pt x="553313" y="6781"/>
                </a:lnTo>
                <a:lnTo>
                  <a:pt x="553313" y="49199"/>
                </a:lnTo>
                <a:lnTo>
                  <a:pt x="552221" y="50292"/>
                </a:lnTo>
                <a:lnTo>
                  <a:pt x="547154" y="50292"/>
                </a:lnTo>
                <a:lnTo>
                  <a:pt x="547154" y="52095"/>
                </a:lnTo>
                <a:lnTo>
                  <a:pt x="582409" y="52095"/>
                </a:lnTo>
                <a:lnTo>
                  <a:pt x="582841" y="41592"/>
                </a:lnTo>
                <a:close/>
              </a:path>
              <a:path w="1264285" h="53339">
                <a:moveTo>
                  <a:pt x="656628" y="32753"/>
                </a:moveTo>
                <a:lnTo>
                  <a:pt x="653935" y="29362"/>
                </a:lnTo>
                <a:lnTo>
                  <a:pt x="644372" y="21971"/>
                </a:lnTo>
                <a:lnTo>
                  <a:pt x="631278" y="18415"/>
                </a:lnTo>
                <a:lnTo>
                  <a:pt x="631278" y="6858"/>
                </a:lnTo>
                <a:lnTo>
                  <a:pt x="634746" y="3708"/>
                </a:lnTo>
                <a:lnTo>
                  <a:pt x="649160" y="3708"/>
                </a:lnTo>
                <a:lnTo>
                  <a:pt x="651154" y="9182"/>
                </a:lnTo>
                <a:lnTo>
                  <a:pt x="651776" y="13335"/>
                </a:lnTo>
                <a:lnTo>
                  <a:pt x="654011" y="13335"/>
                </a:lnTo>
                <a:lnTo>
                  <a:pt x="653554" y="1397"/>
                </a:lnTo>
                <a:lnTo>
                  <a:pt x="651230" y="1016"/>
                </a:lnTo>
                <a:lnTo>
                  <a:pt x="646150" y="0"/>
                </a:lnTo>
                <a:lnTo>
                  <a:pt x="629742" y="0"/>
                </a:lnTo>
                <a:lnTo>
                  <a:pt x="623341" y="4787"/>
                </a:lnTo>
                <a:lnTo>
                  <a:pt x="623341" y="19265"/>
                </a:lnTo>
                <a:lnTo>
                  <a:pt x="627126" y="22974"/>
                </a:lnTo>
                <a:lnTo>
                  <a:pt x="638835" y="30518"/>
                </a:lnTo>
                <a:lnTo>
                  <a:pt x="647839" y="33299"/>
                </a:lnTo>
                <a:lnTo>
                  <a:pt x="647839" y="45542"/>
                </a:lnTo>
                <a:lnTo>
                  <a:pt x="644067" y="49149"/>
                </a:lnTo>
                <a:lnTo>
                  <a:pt x="627278" y="49149"/>
                </a:lnTo>
                <a:lnTo>
                  <a:pt x="624586" y="38061"/>
                </a:lnTo>
                <a:lnTo>
                  <a:pt x="622350" y="38061"/>
                </a:lnTo>
                <a:lnTo>
                  <a:pt x="622808" y="50774"/>
                </a:lnTo>
                <a:lnTo>
                  <a:pt x="630440" y="52857"/>
                </a:lnTo>
                <a:lnTo>
                  <a:pt x="648233" y="52857"/>
                </a:lnTo>
                <a:lnTo>
                  <a:pt x="656628" y="48844"/>
                </a:lnTo>
                <a:lnTo>
                  <a:pt x="656628" y="32753"/>
                </a:lnTo>
                <a:close/>
              </a:path>
              <a:path w="1264285" h="53339">
                <a:moveTo>
                  <a:pt x="697445" y="15100"/>
                </a:moveTo>
                <a:lnTo>
                  <a:pt x="697077" y="3886"/>
                </a:lnTo>
                <a:lnTo>
                  <a:pt x="660234" y="3886"/>
                </a:lnTo>
                <a:lnTo>
                  <a:pt x="659803" y="15100"/>
                </a:lnTo>
                <a:lnTo>
                  <a:pt x="661911" y="15100"/>
                </a:lnTo>
                <a:lnTo>
                  <a:pt x="662698" y="9817"/>
                </a:lnTo>
                <a:lnTo>
                  <a:pt x="664222" y="7226"/>
                </a:lnTo>
                <a:lnTo>
                  <a:pt x="674649" y="7226"/>
                </a:lnTo>
                <a:lnTo>
                  <a:pt x="674649" y="49199"/>
                </a:lnTo>
                <a:lnTo>
                  <a:pt x="673557" y="50292"/>
                </a:lnTo>
                <a:lnTo>
                  <a:pt x="668489" y="50292"/>
                </a:lnTo>
                <a:lnTo>
                  <a:pt x="668489" y="52095"/>
                </a:lnTo>
                <a:lnTo>
                  <a:pt x="688759" y="52095"/>
                </a:lnTo>
                <a:lnTo>
                  <a:pt x="688759" y="50292"/>
                </a:lnTo>
                <a:lnTo>
                  <a:pt x="683691" y="50292"/>
                </a:lnTo>
                <a:lnTo>
                  <a:pt x="682612" y="49199"/>
                </a:lnTo>
                <a:lnTo>
                  <a:pt x="682612" y="7226"/>
                </a:lnTo>
                <a:lnTo>
                  <a:pt x="692950" y="7226"/>
                </a:lnTo>
                <a:lnTo>
                  <a:pt x="694626" y="9753"/>
                </a:lnTo>
                <a:lnTo>
                  <a:pt x="695350" y="15100"/>
                </a:lnTo>
                <a:lnTo>
                  <a:pt x="697445" y="15100"/>
                </a:lnTo>
                <a:close/>
              </a:path>
              <a:path w="1264285" h="53339">
                <a:moveTo>
                  <a:pt x="745807" y="50292"/>
                </a:moveTo>
                <a:lnTo>
                  <a:pt x="740740" y="50292"/>
                </a:lnTo>
                <a:lnTo>
                  <a:pt x="739076" y="48983"/>
                </a:lnTo>
                <a:lnTo>
                  <a:pt x="737044" y="43624"/>
                </a:lnTo>
                <a:lnTo>
                  <a:pt x="734669" y="37249"/>
                </a:lnTo>
                <a:lnTo>
                  <a:pt x="733437" y="33921"/>
                </a:lnTo>
                <a:lnTo>
                  <a:pt x="725906" y="13677"/>
                </a:lnTo>
                <a:lnTo>
                  <a:pt x="725906" y="33921"/>
                </a:lnTo>
                <a:lnTo>
                  <a:pt x="709612" y="33921"/>
                </a:lnTo>
                <a:lnTo>
                  <a:pt x="717867" y="12065"/>
                </a:lnTo>
                <a:lnTo>
                  <a:pt x="725906" y="33921"/>
                </a:lnTo>
                <a:lnTo>
                  <a:pt x="725906" y="13677"/>
                </a:lnTo>
                <a:lnTo>
                  <a:pt x="725309" y="12065"/>
                </a:lnTo>
                <a:lnTo>
                  <a:pt x="722274" y="3886"/>
                </a:lnTo>
                <a:lnTo>
                  <a:pt x="716343" y="3886"/>
                </a:lnTo>
                <a:lnTo>
                  <a:pt x="699554" y="48691"/>
                </a:lnTo>
                <a:lnTo>
                  <a:pt x="697738" y="50292"/>
                </a:lnTo>
                <a:lnTo>
                  <a:pt x="692746" y="50292"/>
                </a:lnTo>
                <a:lnTo>
                  <a:pt x="692746" y="52095"/>
                </a:lnTo>
                <a:lnTo>
                  <a:pt x="710412" y="52095"/>
                </a:lnTo>
                <a:lnTo>
                  <a:pt x="710412" y="50292"/>
                </a:lnTo>
                <a:lnTo>
                  <a:pt x="706577" y="50292"/>
                </a:lnTo>
                <a:lnTo>
                  <a:pt x="704977" y="49631"/>
                </a:lnTo>
                <a:lnTo>
                  <a:pt x="704977" y="46443"/>
                </a:lnTo>
                <a:lnTo>
                  <a:pt x="705269" y="45516"/>
                </a:lnTo>
                <a:lnTo>
                  <a:pt x="705624" y="44640"/>
                </a:lnTo>
                <a:lnTo>
                  <a:pt x="708380" y="37249"/>
                </a:lnTo>
                <a:lnTo>
                  <a:pt x="727138" y="37249"/>
                </a:lnTo>
                <a:lnTo>
                  <a:pt x="730021" y="45072"/>
                </a:lnTo>
                <a:lnTo>
                  <a:pt x="730389" y="45935"/>
                </a:lnTo>
                <a:lnTo>
                  <a:pt x="730504" y="46443"/>
                </a:lnTo>
                <a:lnTo>
                  <a:pt x="730605" y="49999"/>
                </a:lnTo>
                <a:lnTo>
                  <a:pt x="728002" y="50292"/>
                </a:lnTo>
                <a:lnTo>
                  <a:pt x="725182" y="50292"/>
                </a:lnTo>
                <a:lnTo>
                  <a:pt x="725182" y="52095"/>
                </a:lnTo>
                <a:lnTo>
                  <a:pt x="745807" y="52095"/>
                </a:lnTo>
                <a:lnTo>
                  <a:pt x="745807" y="50292"/>
                </a:lnTo>
                <a:close/>
              </a:path>
              <a:path w="1264285" h="53339">
                <a:moveTo>
                  <a:pt x="778522" y="15100"/>
                </a:moveTo>
                <a:lnTo>
                  <a:pt x="778167" y="3886"/>
                </a:lnTo>
                <a:lnTo>
                  <a:pt x="741311" y="3886"/>
                </a:lnTo>
                <a:lnTo>
                  <a:pt x="740879" y="15100"/>
                </a:lnTo>
                <a:lnTo>
                  <a:pt x="742975" y="15100"/>
                </a:lnTo>
                <a:lnTo>
                  <a:pt x="743775" y="9817"/>
                </a:lnTo>
                <a:lnTo>
                  <a:pt x="745299" y="7226"/>
                </a:lnTo>
                <a:lnTo>
                  <a:pt x="755726" y="7226"/>
                </a:lnTo>
                <a:lnTo>
                  <a:pt x="755726" y="49199"/>
                </a:lnTo>
                <a:lnTo>
                  <a:pt x="754634" y="50292"/>
                </a:lnTo>
                <a:lnTo>
                  <a:pt x="749566" y="50292"/>
                </a:lnTo>
                <a:lnTo>
                  <a:pt x="749566" y="52095"/>
                </a:lnTo>
                <a:lnTo>
                  <a:pt x="769835" y="52095"/>
                </a:lnTo>
                <a:lnTo>
                  <a:pt x="769835" y="50292"/>
                </a:lnTo>
                <a:lnTo>
                  <a:pt x="764768" y="50292"/>
                </a:lnTo>
                <a:lnTo>
                  <a:pt x="763689" y="49199"/>
                </a:lnTo>
                <a:lnTo>
                  <a:pt x="763689" y="7226"/>
                </a:lnTo>
                <a:lnTo>
                  <a:pt x="774039" y="7226"/>
                </a:lnTo>
                <a:lnTo>
                  <a:pt x="775703" y="9753"/>
                </a:lnTo>
                <a:lnTo>
                  <a:pt x="776427" y="15100"/>
                </a:lnTo>
                <a:lnTo>
                  <a:pt x="778522" y="15100"/>
                </a:lnTo>
                <a:close/>
              </a:path>
              <a:path w="1264285" h="53339">
                <a:moveTo>
                  <a:pt x="819289" y="41592"/>
                </a:moveTo>
                <a:lnTo>
                  <a:pt x="817194" y="41592"/>
                </a:lnTo>
                <a:lnTo>
                  <a:pt x="816965" y="46151"/>
                </a:lnTo>
                <a:lnTo>
                  <a:pt x="814946" y="48768"/>
                </a:lnTo>
                <a:lnTo>
                  <a:pt x="798296" y="48768"/>
                </a:lnTo>
                <a:lnTo>
                  <a:pt x="797712" y="48399"/>
                </a:lnTo>
                <a:lnTo>
                  <a:pt x="797712" y="28575"/>
                </a:lnTo>
                <a:lnTo>
                  <a:pt x="811911" y="28575"/>
                </a:lnTo>
                <a:lnTo>
                  <a:pt x="812634" y="30099"/>
                </a:lnTo>
                <a:lnTo>
                  <a:pt x="812634" y="34429"/>
                </a:lnTo>
                <a:lnTo>
                  <a:pt x="814590" y="34429"/>
                </a:lnTo>
                <a:lnTo>
                  <a:pt x="814590" y="19456"/>
                </a:lnTo>
                <a:lnTo>
                  <a:pt x="812634" y="19456"/>
                </a:lnTo>
                <a:lnTo>
                  <a:pt x="812634" y="24231"/>
                </a:lnTo>
                <a:lnTo>
                  <a:pt x="811911" y="25234"/>
                </a:lnTo>
                <a:lnTo>
                  <a:pt x="797712" y="25234"/>
                </a:lnTo>
                <a:lnTo>
                  <a:pt x="797712" y="8369"/>
                </a:lnTo>
                <a:lnTo>
                  <a:pt x="798512" y="7226"/>
                </a:lnTo>
                <a:lnTo>
                  <a:pt x="814806" y="7226"/>
                </a:lnTo>
                <a:lnTo>
                  <a:pt x="815746" y="10477"/>
                </a:lnTo>
                <a:lnTo>
                  <a:pt x="816038" y="14389"/>
                </a:lnTo>
                <a:lnTo>
                  <a:pt x="818134" y="14389"/>
                </a:lnTo>
                <a:lnTo>
                  <a:pt x="817702" y="3886"/>
                </a:lnTo>
                <a:lnTo>
                  <a:pt x="783602" y="3886"/>
                </a:lnTo>
                <a:lnTo>
                  <a:pt x="783602" y="5702"/>
                </a:lnTo>
                <a:lnTo>
                  <a:pt x="788670" y="5702"/>
                </a:lnTo>
                <a:lnTo>
                  <a:pt x="789762" y="6781"/>
                </a:lnTo>
                <a:lnTo>
                  <a:pt x="789762" y="49199"/>
                </a:lnTo>
                <a:lnTo>
                  <a:pt x="788670" y="50292"/>
                </a:lnTo>
                <a:lnTo>
                  <a:pt x="783602" y="50292"/>
                </a:lnTo>
                <a:lnTo>
                  <a:pt x="783602" y="52095"/>
                </a:lnTo>
                <a:lnTo>
                  <a:pt x="818857" y="52095"/>
                </a:lnTo>
                <a:lnTo>
                  <a:pt x="819289" y="41592"/>
                </a:lnTo>
                <a:close/>
              </a:path>
              <a:path w="1264285" h="53339">
                <a:moveTo>
                  <a:pt x="904252" y="787"/>
                </a:moveTo>
                <a:lnTo>
                  <a:pt x="885545" y="787"/>
                </a:lnTo>
                <a:lnTo>
                  <a:pt x="885545" y="2705"/>
                </a:lnTo>
                <a:lnTo>
                  <a:pt x="890930" y="2705"/>
                </a:lnTo>
                <a:lnTo>
                  <a:pt x="892098" y="3860"/>
                </a:lnTo>
                <a:lnTo>
                  <a:pt x="892098" y="45237"/>
                </a:lnTo>
                <a:lnTo>
                  <a:pt x="889317" y="49314"/>
                </a:lnTo>
                <a:lnTo>
                  <a:pt x="870521" y="49314"/>
                </a:lnTo>
                <a:lnTo>
                  <a:pt x="869137" y="43307"/>
                </a:lnTo>
                <a:lnTo>
                  <a:pt x="869137" y="3860"/>
                </a:lnTo>
                <a:lnTo>
                  <a:pt x="870292" y="2705"/>
                </a:lnTo>
                <a:lnTo>
                  <a:pt x="875677" y="2705"/>
                </a:lnTo>
                <a:lnTo>
                  <a:pt x="875677" y="787"/>
                </a:lnTo>
                <a:lnTo>
                  <a:pt x="854113" y="787"/>
                </a:lnTo>
                <a:lnTo>
                  <a:pt x="854113" y="2705"/>
                </a:lnTo>
                <a:lnTo>
                  <a:pt x="859510" y="2705"/>
                </a:lnTo>
                <a:lnTo>
                  <a:pt x="860653" y="3860"/>
                </a:lnTo>
                <a:lnTo>
                  <a:pt x="860653" y="46850"/>
                </a:lnTo>
                <a:lnTo>
                  <a:pt x="865746" y="52857"/>
                </a:lnTo>
                <a:lnTo>
                  <a:pt x="895019" y="52857"/>
                </a:lnTo>
                <a:lnTo>
                  <a:pt x="897712" y="44310"/>
                </a:lnTo>
                <a:lnTo>
                  <a:pt x="897712" y="35598"/>
                </a:lnTo>
                <a:lnTo>
                  <a:pt x="897712" y="3860"/>
                </a:lnTo>
                <a:lnTo>
                  <a:pt x="898867" y="2705"/>
                </a:lnTo>
                <a:lnTo>
                  <a:pt x="904252" y="2705"/>
                </a:lnTo>
                <a:lnTo>
                  <a:pt x="904252" y="787"/>
                </a:lnTo>
                <a:close/>
              </a:path>
              <a:path w="1264285" h="53339">
                <a:moveTo>
                  <a:pt x="954239" y="3886"/>
                </a:moveTo>
                <a:lnTo>
                  <a:pt x="937374" y="3886"/>
                </a:lnTo>
                <a:lnTo>
                  <a:pt x="937374" y="5702"/>
                </a:lnTo>
                <a:lnTo>
                  <a:pt x="942441" y="5702"/>
                </a:lnTo>
                <a:lnTo>
                  <a:pt x="943521" y="6781"/>
                </a:lnTo>
                <a:lnTo>
                  <a:pt x="943521" y="42760"/>
                </a:lnTo>
                <a:lnTo>
                  <a:pt x="943381" y="42760"/>
                </a:lnTo>
                <a:lnTo>
                  <a:pt x="920724" y="3886"/>
                </a:lnTo>
                <a:lnTo>
                  <a:pt x="906538" y="3886"/>
                </a:lnTo>
                <a:lnTo>
                  <a:pt x="906538" y="5702"/>
                </a:lnTo>
                <a:lnTo>
                  <a:pt x="911606" y="5702"/>
                </a:lnTo>
                <a:lnTo>
                  <a:pt x="912685" y="6781"/>
                </a:lnTo>
                <a:lnTo>
                  <a:pt x="912685" y="49199"/>
                </a:lnTo>
                <a:lnTo>
                  <a:pt x="911606" y="50292"/>
                </a:lnTo>
                <a:lnTo>
                  <a:pt x="906538" y="50292"/>
                </a:lnTo>
                <a:lnTo>
                  <a:pt x="906538" y="52095"/>
                </a:lnTo>
                <a:lnTo>
                  <a:pt x="923404" y="52095"/>
                </a:lnTo>
                <a:lnTo>
                  <a:pt x="923404" y="50292"/>
                </a:lnTo>
                <a:lnTo>
                  <a:pt x="918260" y="50292"/>
                </a:lnTo>
                <a:lnTo>
                  <a:pt x="917244" y="49199"/>
                </a:lnTo>
                <a:lnTo>
                  <a:pt x="917244" y="11201"/>
                </a:lnTo>
                <a:lnTo>
                  <a:pt x="917397" y="11201"/>
                </a:lnTo>
                <a:lnTo>
                  <a:pt x="941209" y="52095"/>
                </a:lnTo>
                <a:lnTo>
                  <a:pt x="948093" y="52095"/>
                </a:lnTo>
                <a:lnTo>
                  <a:pt x="948093" y="6781"/>
                </a:lnTo>
                <a:lnTo>
                  <a:pt x="949032" y="5702"/>
                </a:lnTo>
                <a:lnTo>
                  <a:pt x="954239" y="5702"/>
                </a:lnTo>
                <a:lnTo>
                  <a:pt x="954239" y="3886"/>
                </a:lnTo>
                <a:close/>
              </a:path>
              <a:path w="1264285" h="53339">
                <a:moveTo>
                  <a:pt x="1064780" y="41592"/>
                </a:moveTo>
                <a:lnTo>
                  <a:pt x="1062685" y="41592"/>
                </a:lnTo>
                <a:lnTo>
                  <a:pt x="1062469" y="46151"/>
                </a:lnTo>
                <a:lnTo>
                  <a:pt x="1060437" y="48768"/>
                </a:lnTo>
                <a:lnTo>
                  <a:pt x="1043787" y="48768"/>
                </a:lnTo>
                <a:lnTo>
                  <a:pt x="1043203" y="48399"/>
                </a:lnTo>
                <a:lnTo>
                  <a:pt x="1043203" y="28575"/>
                </a:lnTo>
                <a:lnTo>
                  <a:pt x="1057402" y="28575"/>
                </a:lnTo>
                <a:lnTo>
                  <a:pt x="1058125" y="30099"/>
                </a:lnTo>
                <a:lnTo>
                  <a:pt x="1058125" y="34429"/>
                </a:lnTo>
                <a:lnTo>
                  <a:pt x="1060081" y="34429"/>
                </a:lnTo>
                <a:lnTo>
                  <a:pt x="1060081" y="19456"/>
                </a:lnTo>
                <a:lnTo>
                  <a:pt x="1058125" y="19456"/>
                </a:lnTo>
                <a:lnTo>
                  <a:pt x="1058125" y="24231"/>
                </a:lnTo>
                <a:lnTo>
                  <a:pt x="1057402" y="25234"/>
                </a:lnTo>
                <a:lnTo>
                  <a:pt x="1043203" y="25234"/>
                </a:lnTo>
                <a:lnTo>
                  <a:pt x="1043203" y="8369"/>
                </a:lnTo>
                <a:lnTo>
                  <a:pt x="1044003" y="7226"/>
                </a:lnTo>
                <a:lnTo>
                  <a:pt x="1060297" y="7226"/>
                </a:lnTo>
                <a:lnTo>
                  <a:pt x="1061237" y="10477"/>
                </a:lnTo>
                <a:lnTo>
                  <a:pt x="1061516" y="14389"/>
                </a:lnTo>
                <a:lnTo>
                  <a:pt x="1063625" y="14389"/>
                </a:lnTo>
                <a:lnTo>
                  <a:pt x="1063193" y="3886"/>
                </a:lnTo>
                <a:lnTo>
                  <a:pt x="1029296" y="3886"/>
                </a:lnTo>
                <a:lnTo>
                  <a:pt x="1011275" y="3873"/>
                </a:lnTo>
                <a:lnTo>
                  <a:pt x="1011275" y="5689"/>
                </a:lnTo>
                <a:lnTo>
                  <a:pt x="1015695" y="5689"/>
                </a:lnTo>
                <a:lnTo>
                  <a:pt x="1017219" y="6489"/>
                </a:lnTo>
                <a:lnTo>
                  <a:pt x="1017219" y="9169"/>
                </a:lnTo>
                <a:lnTo>
                  <a:pt x="1004684" y="43103"/>
                </a:lnTo>
                <a:lnTo>
                  <a:pt x="1004544" y="43103"/>
                </a:lnTo>
                <a:lnTo>
                  <a:pt x="992962" y="10109"/>
                </a:lnTo>
                <a:lnTo>
                  <a:pt x="992746" y="9169"/>
                </a:lnTo>
                <a:lnTo>
                  <a:pt x="992746" y="6261"/>
                </a:lnTo>
                <a:lnTo>
                  <a:pt x="994410" y="5689"/>
                </a:lnTo>
                <a:lnTo>
                  <a:pt x="997877" y="5689"/>
                </a:lnTo>
                <a:lnTo>
                  <a:pt x="997877" y="3873"/>
                </a:lnTo>
                <a:lnTo>
                  <a:pt x="977328" y="3873"/>
                </a:lnTo>
                <a:lnTo>
                  <a:pt x="957351" y="3886"/>
                </a:lnTo>
                <a:lnTo>
                  <a:pt x="957351" y="5702"/>
                </a:lnTo>
                <a:lnTo>
                  <a:pt x="962494" y="5702"/>
                </a:lnTo>
                <a:lnTo>
                  <a:pt x="963510" y="6781"/>
                </a:lnTo>
                <a:lnTo>
                  <a:pt x="963510" y="49199"/>
                </a:lnTo>
                <a:lnTo>
                  <a:pt x="962494" y="50292"/>
                </a:lnTo>
                <a:lnTo>
                  <a:pt x="957351" y="50292"/>
                </a:lnTo>
                <a:lnTo>
                  <a:pt x="957351" y="52095"/>
                </a:lnTo>
                <a:lnTo>
                  <a:pt x="977620" y="52095"/>
                </a:lnTo>
                <a:lnTo>
                  <a:pt x="977620" y="50292"/>
                </a:lnTo>
                <a:lnTo>
                  <a:pt x="972553" y="50292"/>
                </a:lnTo>
                <a:lnTo>
                  <a:pt x="971473" y="49199"/>
                </a:lnTo>
                <a:lnTo>
                  <a:pt x="971473" y="6781"/>
                </a:lnTo>
                <a:lnTo>
                  <a:pt x="972553" y="5702"/>
                </a:lnTo>
                <a:lnTo>
                  <a:pt x="977620" y="5702"/>
                </a:lnTo>
                <a:lnTo>
                  <a:pt x="982764" y="5689"/>
                </a:lnTo>
                <a:lnTo>
                  <a:pt x="983627" y="6832"/>
                </a:lnTo>
                <a:lnTo>
                  <a:pt x="985723" y="12712"/>
                </a:lnTo>
                <a:lnTo>
                  <a:pt x="999832" y="52095"/>
                </a:lnTo>
                <a:lnTo>
                  <a:pt x="1006144" y="52095"/>
                </a:lnTo>
                <a:lnTo>
                  <a:pt x="1021270" y="11633"/>
                </a:lnTo>
                <a:lnTo>
                  <a:pt x="1022997" y="6832"/>
                </a:lnTo>
                <a:lnTo>
                  <a:pt x="1024305" y="5689"/>
                </a:lnTo>
                <a:lnTo>
                  <a:pt x="1029093" y="5689"/>
                </a:lnTo>
                <a:lnTo>
                  <a:pt x="1034161" y="5702"/>
                </a:lnTo>
                <a:lnTo>
                  <a:pt x="1035253" y="6781"/>
                </a:lnTo>
                <a:lnTo>
                  <a:pt x="1035253" y="49199"/>
                </a:lnTo>
                <a:lnTo>
                  <a:pt x="1034161" y="50292"/>
                </a:lnTo>
                <a:lnTo>
                  <a:pt x="1029093" y="50292"/>
                </a:lnTo>
                <a:lnTo>
                  <a:pt x="1029093" y="52095"/>
                </a:lnTo>
                <a:lnTo>
                  <a:pt x="1064348" y="52095"/>
                </a:lnTo>
                <a:lnTo>
                  <a:pt x="1064780" y="41592"/>
                </a:lnTo>
                <a:close/>
              </a:path>
              <a:path w="1264285" h="53339">
                <a:moveTo>
                  <a:pt x="1110970" y="50279"/>
                </a:moveTo>
                <a:lnTo>
                  <a:pt x="1107198" y="50279"/>
                </a:lnTo>
                <a:lnTo>
                  <a:pt x="1103515" y="43827"/>
                </a:lnTo>
                <a:lnTo>
                  <a:pt x="1095502" y="29641"/>
                </a:lnTo>
                <a:lnTo>
                  <a:pt x="1094892" y="28562"/>
                </a:lnTo>
                <a:lnTo>
                  <a:pt x="1100683" y="27330"/>
                </a:lnTo>
                <a:lnTo>
                  <a:pt x="1103172" y="26314"/>
                </a:lnTo>
                <a:lnTo>
                  <a:pt x="1105827" y="25234"/>
                </a:lnTo>
                <a:lnTo>
                  <a:pt x="1105827" y="7213"/>
                </a:lnTo>
                <a:lnTo>
                  <a:pt x="1105827" y="6413"/>
                </a:lnTo>
                <a:lnTo>
                  <a:pt x="1097584" y="4318"/>
                </a:lnTo>
                <a:lnTo>
                  <a:pt x="1097584" y="9232"/>
                </a:lnTo>
                <a:lnTo>
                  <a:pt x="1097584" y="23571"/>
                </a:lnTo>
                <a:lnTo>
                  <a:pt x="1093673" y="26314"/>
                </a:lnTo>
                <a:lnTo>
                  <a:pt x="1082738" y="26314"/>
                </a:lnTo>
                <a:lnTo>
                  <a:pt x="1082738" y="8293"/>
                </a:lnTo>
                <a:lnTo>
                  <a:pt x="1083170" y="7213"/>
                </a:lnTo>
                <a:lnTo>
                  <a:pt x="1093089" y="7213"/>
                </a:lnTo>
                <a:lnTo>
                  <a:pt x="1097584" y="9232"/>
                </a:lnTo>
                <a:lnTo>
                  <a:pt x="1097584" y="4318"/>
                </a:lnTo>
                <a:lnTo>
                  <a:pt x="1095908" y="3886"/>
                </a:lnTo>
                <a:lnTo>
                  <a:pt x="1068628" y="3886"/>
                </a:lnTo>
                <a:lnTo>
                  <a:pt x="1068628" y="5689"/>
                </a:lnTo>
                <a:lnTo>
                  <a:pt x="1073759" y="5689"/>
                </a:lnTo>
                <a:lnTo>
                  <a:pt x="1074775" y="6769"/>
                </a:lnTo>
                <a:lnTo>
                  <a:pt x="1074775" y="49187"/>
                </a:lnTo>
                <a:lnTo>
                  <a:pt x="1073759" y="50279"/>
                </a:lnTo>
                <a:lnTo>
                  <a:pt x="1068628" y="50279"/>
                </a:lnTo>
                <a:lnTo>
                  <a:pt x="1068628" y="52095"/>
                </a:lnTo>
                <a:lnTo>
                  <a:pt x="1088885" y="52095"/>
                </a:lnTo>
                <a:lnTo>
                  <a:pt x="1088885" y="50279"/>
                </a:lnTo>
                <a:lnTo>
                  <a:pt x="1083754" y="50279"/>
                </a:lnTo>
                <a:lnTo>
                  <a:pt x="1082738" y="49187"/>
                </a:lnTo>
                <a:lnTo>
                  <a:pt x="1082738" y="29641"/>
                </a:lnTo>
                <a:lnTo>
                  <a:pt x="1087158" y="29641"/>
                </a:lnTo>
                <a:lnTo>
                  <a:pt x="1099896" y="52095"/>
                </a:lnTo>
                <a:lnTo>
                  <a:pt x="1110970" y="52095"/>
                </a:lnTo>
                <a:lnTo>
                  <a:pt x="1110970" y="50279"/>
                </a:lnTo>
                <a:close/>
              </a:path>
              <a:path w="1264285" h="53339">
                <a:moveTo>
                  <a:pt x="1145641" y="33909"/>
                </a:moveTo>
                <a:lnTo>
                  <a:pt x="1143114" y="30734"/>
                </a:lnTo>
                <a:lnTo>
                  <a:pt x="1134135" y="23787"/>
                </a:lnTo>
                <a:lnTo>
                  <a:pt x="1121829" y="20447"/>
                </a:lnTo>
                <a:lnTo>
                  <a:pt x="1121829" y="9588"/>
                </a:lnTo>
                <a:lnTo>
                  <a:pt x="1125080" y="6629"/>
                </a:lnTo>
                <a:lnTo>
                  <a:pt x="1138618" y="6629"/>
                </a:lnTo>
                <a:lnTo>
                  <a:pt x="1140498" y="11760"/>
                </a:lnTo>
                <a:lnTo>
                  <a:pt x="1141082" y="15671"/>
                </a:lnTo>
                <a:lnTo>
                  <a:pt x="1143177" y="15671"/>
                </a:lnTo>
                <a:lnTo>
                  <a:pt x="1142746" y="4457"/>
                </a:lnTo>
                <a:lnTo>
                  <a:pt x="1135799" y="3162"/>
                </a:lnTo>
                <a:lnTo>
                  <a:pt x="1120381" y="3162"/>
                </a:lnTo>
                <a:lnTo>
                  <a:pt x="1114374" y="7645"/>
                </a:lnTo>
                <a:lnTo>
                  <a:pt x="1114374" y="21247"/>
                </a:lnTo>
                <a:lnTo>
                  <a:pt x="1117917" y="24714"/>
                </a:lnTo>
                <a:lnTo>
                  <a:pt x="1128915" y="31813"/>
                </a:lnTo>
                <a:lnTo>
                  <a:pt x="1137399" y="34417"/>
                </a:lnTo>
                <a:lnTo>
                  <a:pt x="1137399" y="45935"/>
                </a:lnTo>
                <a:lnTo>
                  <a:pt x="1133843" y="49326"/>
                </a:lnTo>
                <a:lnTo>
                  <a:pt x="1118069" y="49326"/>
                </a:lnTo>
                <a:lnTo>
                  <a:pt x="1115529" y="38912"/>
                </a:lnTo>
                <a:lnTo>
                  <a:pt x="1113434" y="38912"/>
                </a:lnTo>
                <a:lnTo>
                  <a:pt x="1113866" y="50863"/>
                </a:lnTo>
                <a:lnTo>
                  <a:pt x="1121029" y="52806"/>
                </a:lnTo>
                <a:lnTo>
                  <a:pt x="1137754" y="52806"/>
                </a:lnTo>
                <a:lnTo>
                  <a:pt x="1145641" y="49034"/>
                </a:lnTo>
                <a:lnTo>
                  <a:pt x="1145641" y="33909"/>
                </a:lnTo>
                <a:close/>
              </a:path>
              <a:path w="1264285" h="53339">
                <a:moveTo>
                  <a:pt x="1169174" y="3886"/>
                </a:moveTo>
                <a:lnTo>
                  <a:pt x="1148905" y="3886"/>
                </a:lnTo>
                <a:lnTo>
                  <a:pt x="1148905" y="5702"/>
                </a:lnTo>
                <a:lnTo>
                  <a:pt x="1154049" y="5702"/>
                </a:lnTo>
                <a:lnTo>
                  <a:pt x="1155065" y="6781"/>
                </a:lnTo>
                <a:lnTo>
                  <a:pt x="1155065" y="49199"/>
                </a:lnTo>
                <a:lnTo>
                  <a:pt x="1154049" y="50292"/>
                </a:lnTo>
                <a:lnTo>
                  <a:pt x="1148905" y="50292"/>
                </a:lnTo>
                <a:lnTo>
                  <a:pt x="1148905" y="52095"/>
                </a:lnTo>
                <a:lnTo>
                  <a:pt x="1169174" y="52095"/>
                </a:lnTo>
                <a:lnTo>
                  <a:pt x="1169174" y="50292"/>
                </a:lnTo>
                <a:lnTo>
                  <a:pt x="1164107" y="50292"/>
                </a:lnTo>
                <a:lnTo>
                  <a:pt x="1163027" y="49199"/>
                </a:lnTo>
                <a:lnTo>
                  <a:pt x="1163027" y="6781"/>
                </a:lnTo>
                <a:lnTo>
                  <a:pt x="1164107" y="5702"/>
                </a:lnTo>
                <a:lnTo>
                  <a:pt x="1169174" y="5702"/>
                </a:lnTo>
                <a:lnTo>
                  <a:pt x="1169174" y="3886"/>
                </a:lnTo>
                <a:close/>
              </a:path>
              <a:path w="1264285" h="53339">
                <a:moveTo>
                  <a:pt x="1211884" y="15100"/>
                </a:moveTo>
                <a:lnTo>
                  <a:pt x="1211516" y="3886"/>
                </a:lnTo>
                <a:lnTo>
                  <a:pt x="1174673" y="3886"/>
                </a:lnTo>
                <a:lnTo>
                  <a:pt x="1174242" y="15100"/>
                </a:lnTo>
                <a:lnTo>
                  <a:pt x="1176337" y="15100"/>
                </a:lnTo>
                <a:lnTo>
                  <a:pt x="1177137" y="9817"/>
                </a:lnTo>
                <a:lnTo>
                  <a:pt x="1178661" y="7226"/>
                </a:lnTo>
                <a:lnTo>
                  <a:pt x="1189075" y="7226"/>
                </a:lnTo>
                <a:lnTo>
                  <a:pt x="1189075" y="49199"/>
                </a:lnTo>
                <a:lnTo>
                  <a:pt x="1187996" y="50292"/>
                </a:lnTo>
                <a:lnTo>
                  <a:pt x="1182928" y="50292"/>
                </a:lnTo>
                <a:lnTo>
                  <a:pt x="1182928" y="52095"/>
                </a:lnTo>
                <a:lnTo>
                  <a:pt x="1203198" y="52095"/>
                </a:lnTo>
                <a:lnTo>
                  <a:pt x="1203198" y="50292"/>
                </a:lnTo>
                <a:lnTo>
                  <a:pt x="1198130" y="50292"/>
                </a:lnTo>
                <a:lnTo>
                  <a:pt x="1197038" y="49199"/>
                </a:lnTo>
                <a:lnTo>
                  <a:pt x="1197038" y="7226"/>
                </a:lnTo>
                <a:lnTo>
                  <a:pt x="1207389" y="7226"/>
                </a:lnTo>
                <a:lnTo>
                  <a:pt x="1209065" y="9753"/>
                </a:lnTo>
                <a:lnTo>
                  <a:pt x="1209789" y="15100"/>
                </a:lnTo>
                <a:lnTo>
                  <a:pt x="1211884" y="15100"/>
                </a:lnTo>
                <a:close/>
              </a:path>
              <a:path w="1264285" h="53339">
                <a:moveTo>
                  <a:pt x="1264081" y="3886"/>
                </a:moveTo>
                <a:lnTo>
                  <a:pt x="1246784" y="3886"/>
                </a:lnTo>
                <a:lnTo>
                  <a:pt x="1246784" y="5702"/>
                </a:lnTo>
                <a:lnTo>
                  <a:pt x="1249819" y="5702"/>
                </a:lnTo>
                <a:lnTo>
                  <a:pt x="1251419" y="6057"/>
                </a:lnTo>
                <a:lnTo>
                  <a:pt x="1251419" y="8737"/>
                </a:lnTo>
                <a:lnTo>
                  <a:pt x="1241564" y="24955"/>
                </a:lnTo>
                <a:lnTo>
                  <a:pt x="1232522" y="9753"/>
                </a:lnTo>
                <a:lnTo>
                  <a:pt x="1232090" y="8585"/>
                </a:lnTo>
                <a:lnTo>
                  <a:pt x="1232090" y="5905"/>
                </a:lnTo>
                <a:lnTo>
                  <a:pt x="1234046" y="5702"/>
                </a:lnTo>
                <a:lnTo>
                  <a:pt x="1236789" y="5702"/>
                </a:lnTo>
                <a:lnTo>
                  <a:pt x="1236789" y="3886"/>
                </a:lnTo>
                <a:lnTo>
                  <a:pt x="1215072" y="3886"/>
                </a:lnTo>
                <a:lnTo>
                  <a:pt x="1215072" y="5702"/>
                </a:lnTo>
                <a:lnTo>
                  <a:pt x="1220139" y="5702"/>
                </a:lnTo>
                <a:lnTo>
                  <a:pt x="1221524" y="6565"/>
                </a:lnTo>
                <a:lnTo>
                  <a:pt x="1235278" y="29591"/>
                </a:lnTo>
                <a:lnTo>
                  <a:pt x="1235278" y="49199"/>
                </a:lnTo>
                <a:lnTo>
                  <a:pt x="1234186" y="50292"/>
                </a:lnTo>
                <a:lnTo>
                  <a:pt x="1229118" y="50292"/>
                </a:lnTo>
                <a:lnTo>
                  <a:pt x="1229118" y="52095"/>
                </a:lnTo>
                <a:lnTo>
                  <a:pt x="1249387" y="52095"/>
                </a:lnTo>
                <a:lnTo>
                  <a:pt x="1249387" y="50292"/>
                </a:lnTo>
                <a:lnTo>
                  <a:pt x="1244320" y="50292"/>
                </a:lnTo>
                <a:lnTo>
                  <a:pt x="1243241" y="49199"/>
                </a:lnTo>
                <a:lnTo>
                  <a:pt x="1243241" y="29591"/>
                </a:lnTo>
                <a:lnTo>
                  <a:pt x="1257427" y="7010"/>
                </a:lnTo>
                <a:lnTo>
                  <a:pt x="1258874" y="5702"/>
                </a:lnTo>
                <a:lnTo>
                  <a:pt x="1264081" y="5702"/>
                </a:lnTo>
                <a:lnTo>
                  <a:pt x="1264081" y="3886"/>
                </a:lnTo>
                <a:close/>
              </a:path>
            </a:pathLst>
          </a:custGeom>
          <a:solidFill>
            <a:srgbClr val="0006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501434" y="4307916"/>
            <a:ext cx="375285" cy="154940"/>
          </a:xfrm>
          <a:custGeom>
            <a:avLst/>
            <a:gdLst/>
            <a:ahLst/>
            <a:cxnLst/>
            <a:rect l="l" t="t" r="r" b="b"/>
            <a:pathLst>
              <a:path w="375284" h="154939">
                <a:moveTo>
                  <a:pt x="22034" y="132321"/>
                </a:moveTo>
                <a:lnTo>
                  <a:pt x="0" y="132321"/>
                </a:lnTo>
                <a:lnTo>
                  <a:pt x="0" y="154368"/>
                </a:lnTo>
                <a:lnTo>
                  <a:pt x="22034" y="154368"/>
                </a:lnTo>
                <a:lnTo>
                  <a:pt x="22034" y="132321"/>
                </a:lnTo>
                <a:close/>
              </a:path>
              <a:path w="375284" h="154939">
                <a:moveTo>
                  <a:pt x="22034" y="66154"/>
                </a:moveTo>
                <a:lnTo>
                  <a:pt x="0" y="66154"/>
                </a:lnTo>
                <a:lnTo>
                  <a:pt x="0" y="88201"/>
                </a:lnTo>
                <a:lnTo>
                  <a:pt x="22034" y="88201"/>
                </a:lnTo>
                <a:lnTo>
                  <a:pt x="22034" y="66154"/>
                </a:lnTo>
                <a:close/>
              </a:path>
              <a:path w="375284" h="154939">
                <a:moveTo>
                  <a:pt x="22034" y="22059"/>
                </a:moveTo>
                <a:lnTo>
                  <a:pt x="0" y="22059"/>
                </a:lnTo>
                <a:lnTo>
                  <a:pt x="0" y="44107"/>
                </a:lnTo>
                <a:lnTo>
                  <a:pt x="22034" y="44107"/>
                </a:lnTo>
                <a:lnTo>
                  <a:pt x="22034" y="22059"/>
                </a:lnTo>
                <a:close/>
              </a:path>
              <a:path w="375284" h="154939">
                <a:moveTo>
                  <a:pt x="22034" y="0"/>
                </a:moveTo>
                <a:lnTo>
                  <a:pt x="0" y="0"/>
                </a:lnTo>
                <a:lnTo>
                  <a:pt x="0" y="22047"/>
                </a:lnTo>
                <a:lnTo>
                  <a:pt x="22034" y="22047"/>
                </a:lnTo>
                <a:lnTo>
                  <a:pt x="22034" y="0"/>
                </a:lnTo>
                <a:close/>
              </a:path>
              <a:path w="375284" h="154939">
                <a:moveTo>
                  <a:pt x="44094" y="88214"/>
                </a:moveTo>
                <a:lnTo>
                  <a:pt x="22047" y="88214"/>
                </a:lnTo>
                <a:lnTo>
                  <a:pt x="22047" y="110261"/>
                </a:lnTo>
                <a:lnTo>
                  <a:pt x="22047" y="132308"/>
                </a:lnTo>
                <a:lnTo>
                  <a:pt x="44094" y="132308"/>
                </a:lnTo>
                <a:lnTo>
                  <a:pt x="44094" y="110261"/>
                </a:lnTo>
                <a:lnTo>
                  <a:pt x="44094" y="88214"/>
                </a:lnTo>
                <a:close/>
              </a:path>
              <a:path w="375284" h="154939">
                <a:moveTo>
                  <a:pt x="44094" y="22059"/>
                </a:moveTo>
                <a:lnTo>
                  <a:pt x="22047" y="22059"/>
                </a:lnTo>
                <a:lnTo>
                  <a:pt x="22047" y="44107"/>
                </a:lnTo>
                <a:lnTo>
                  <a:pt x="44094" y="44107"/>
                </a:lnTo>
                <a:lnTo>
                  <a:pt x="44094" y="22059"/>
                </a:lnTo>
                <a:close/>
              </a:path>
              <a:path w="375284" h="154939">
                <a:moveTo>
                  <a:pt x="88201" y="110261"/>
                </a:moveTo>
                <a:lnTo>
                  <a:pt x="66154" y="110261"/>
                </a:lnTo>
                <a:lnTo>
                  <a:pt x="66154" y="132308"/>
                </a:lnTo>
                <a:lnTo>
                  <a:pt x="88201" y="132308"/>
                </a:lnTo>
                <a:lnTo>
                  <a:pt x="88201" y="110261"/>
                </a:lnTo>
                <a:close/>
              </a:path>
              <a:path w="375284" h="154939">
                <a:moveTo>
                  <a:pt x="88201" y="66154"/>
                </a:moveTo>
                <a:lnTo>
                  <a:pt x="66154" y="66154"/>
                </a:lnTo>
                <a:lnTo>
                  <a:pt x="66154" y="88201"/>
                </a:lnTo>
                <a:lnTo>
                  <a:pt x="88201" y="88201"/>
                </a:lnTo>
                <a:lnTo>
                  <a:pt x="88201" y="66154"/>
                </a:lnTo>
                <a:close/>
              </a:path>
              <a:path w="375284" h="154939">
                <a:moveTo>
                  <a:pt x="88201" y="0"/>
                </a:moveTo>
                <a:lnTo>
                  <a:pt x="66154" y="0"/>
                </a:lnTo>
                <a:lnTo>
                  <a:pt x="44107" y="0"/>
                </a:lnTo>
                <a:lnTo>
                  <a:pt x="44107" y="22047"/>
                </a:lnTo>
                <a:lnTo>
                  <a:pt x="66154" y="22047"/>
                </a:lnTo>
                <a:lnTo>
                  <a:pt x="88201" y="22047"/>
                </a:lnTo>
                <a:lnTo>
                  <a:pt x="88201" y="0"/>
                </a:lnTo>
                <a:close/>
              </a:path>
              <a:path w="375284" h="154939">
                <a:moveTo>
                  <a:pt x="132295" y="22059"/>
                </a:moveTo>
                <a:lnTo>
                  <a:pt x="110261" y="22059"/>
                </a:lnTo>
                <a:lnTo>
                  <a:pt x="110261" y="44107"/>
                </a:lnTo>
                <a:lnTo>
                  <a:pt x="132295" y="44107"/>
                </a:lnTo>
                <a:lnTo>
                  <a:pt x="132295" y="22059"/>
                </a:lnTo>
                <a:close/>
              </a:path>
              <a:path w="375284" h="154939">
                <a:moveTo>
                  <a:pt x="132295" y="0"/>
                </a:moveTo>
                <a:lnTo>
                  <a:pt x="110261" y="0"/>
                </a:lnTo>
                <a:lnTo>
                  <a:pt x="110261" y="22047"/>
                </a:lnTo>
                <a:lnTo>
                  <a:pt x="132295" y="22047"/>
                </a:lnTo>
                <a:lnTo>
                  <a:pt x="132295" y="0"/>
                </a:lnTo>
                <a:close/>
              </a:path>
              <a:path w="375284" h="154939">
                <a:moveTo>
                  <a:pt x="154355" y="88214"/>
                </a:moveTo>
                <a:lnTo>
                  <a:pt x="132308" y="88214"/>
                </a:lnTo>
                <a:lnTo>
                  <a:pt x="132308" y="110261"/>
                </a:lnTo>
                <a:lnTo>
                  <a:pt x="154355" y="110261"/>
                </a:lnTo>
                <a:lnTo>
                  <a:pt x="154355" y="88214"/>
                </a:lnTo>
                <a:close/>
              </a:path>
              <a:path w="375284" h="154939">
                <a:moveTo>
                  <a:pt x="154355" y="66154"/>
                </a:moveTo>
                <a:lnTo>
                  <a:pt x="132308" y="66154"/>
                </a:lnTo>
                <a:lnTo>
                  <a:pt x="132308" y="88201"/>
                </a:lnTo>
                <a:lnTo>
                  <a:pt x="154355" y="88201"/>
                </a:lnTo>
                <a:lnTo>
                  <a:pt x="154355" y="66154"/>
                </a:lnTo>
                <a:close/>
              </a:path>
              <a:path w="375284" h="154939">
                <a:moveTo>
                  <a:pt x="154355" y="0"/>
                </a:moveTo>
                <a:lnTo>
                  <a:pt x="132308" y="0"/>
                </a:lnTo>
                <a:lnTo>
                  <a:pt x="132308" y="22047"/>
                </a:lnTo>
                <a:lnTo>
                  <a:pt x="154355" y="22047"/>
                </a:lnTo>
                <a:lnTo>
                  <a:pt x="154355" y="0"/>
                </a:lnTo>
                <a:close/>
              </a:path>
              <a:path w="375284" h="154939">
                <a:moveTo>
                  <a:pt x="176403" y="66154"/>
                </a:moveTo>
                <a:lnTo>
                  <a:pt x="154368" y="66154"/>
                </a:lnTo>
                <a:lnTo>
                  <a:pt x="154368" y="88201"/>
                </a:lnTo>
                <a:lnTo>
                  <a:pt x="176403" y="88201"/>
                </a:lnTo>
                <a:lnTo>
                  <a:pt x="176403" y="66154"/>
                </a:lnTo>
                <a:close/>
              </a:path>
              <a:path w="375284" h="154939">
                <a:moveTo>
                  <a:pt x="198462" y="66154"/>
                </a:moveTo>
                <a:lnTo>
                  <a:pt x="176415" y="66154"/>
                </a:lnTo>
                <a:lnTo>
                  <a:pt x="176415" y="88201"/>
                </a:lnTo>
                <a:lnTo>
                  <a:pt x="198462" y="88201"/>
                </a:lnTo>
                <a:lnTo>
                  <a:pt x="198462" y="66154"/>
                </a:lnTo>
                <a:close/>
              </a:path>
              <a:path w="375284" h="154939">
                <a:moveTo>
                  <a:pt x="198462" y="22059"/>
                </a:moveTo>
                <a:lnTo>
                  <a:pt x="176415" y="22059"/>
                </a:lnTo>
                <a:lnTo>
                  <a:pt x="176415" y="44107"/>
                </a:lnTo>
                <a:lnTo>
                  <a:pt x="198462" y="44107"/>
                </a:lnTo>
                <a:lnTo>
                  <a:pt x="198462" y="22059"/>
                </a:lnTo>
                <a:close/>
              </a:path>
              <a:path w="375284" h="154939">
                <a:moveTo>
                  <a:pt x="198462" y="0"/>
                </a:moveTo>
                <a:lnTo>
                  <a:pt x="176415" y="0"/>
                </a:lnTo>
                <a:lnTo>
                  <a:pt x="176415" y="22047"/>
                </a:lnTo>
                <a:lnTo>
                  <a:pt x="198462" y="22047"/>
                </a:lnTo>
                <a:lnTo>
                  <a:pt x="198462" y="0"/>
                </a:lnTo>
                <a:close/>
              </a:path>
              <a:path w="375284" h="154939">
                <a:moveTo>
                  <a:pt x="220510" y="44107"/>
                </a:moveTo>
                <a:lnTo>
                  <a:pt x="198475" y="44107"/>
                </a:lnTo>
                <a:lnTo>
                  <a:pt x="198475" y="66154"/>
                </a:lnTo>
                <a:lnTo>
                  <a:pt x="220510" y="66154"/>
                </a:lnTo>
                <a:lnTo>
                  <a:pt x="220510" y="44107"/>
                </a:lnTo>
                <a:close/>
              </a:path>
              <a:path w="375284" h="154939">
                <a:moveTo>
                  <a:pt x="220510" y="0"/>
                </a:moveTo>
                <a:lnTo>
                  <a:pt x="198475" y="0"/>
                </a:lnTo>
                <a:lnTo>
                  <a:pt x="198475" y="22047"/>
                </a:lnTo>
                <a:lnTo>
                  <a:pt x="220510" y="22047"/>
                </a:lnTo>
                <a:lnTo>
                  <a:pt x="220510" y="0"/>
                </a:lnTo>
                <a:close/>
              </a:path>
              <a:path w="375284" h="154939">
                <a:moveTo>
                  <a:pt x="242570" y="22059"/>
                </a:moveTo>
                <a:lnTo>
                  <a:pt x="220522" y="22059"/>
                </a:lnTo>
                <a:lnTo>
                  <a:pt x="220522" y="44107"/>
                </a:lnTo>
                <a:lnTo>
                  <a:pt x="242570" y="44107"/>
                </a:lnTo>
                <a:lnTo>
                  <a:pt x="242570" y="22059"/>
                </a:lnTo>
                <a:close/>
              </a:path>
              <a:path w="375284" h="154939">
                <a:moveTo>
                  <a:pt x="264604" y="110261"/>
                </a:moveTo>
                <a:lnTo>
                  <a:pt x="242570" y="110261"/>
                </a:lnTo>
                <a:lnTo>
                  <a:pt x="220522" y="110261"/>
                </a:lnTo>
                <a:lnTo>
                  <a:pt x="220522" y="132308"/>
                </a:lnTo>
                <a:lnTo>
                  <a:pt x="242570" y="132308"/>
                </a:lnTo>
                <a:lnTo>
                  <a:pt x="264604" y="132308"/>
                </a:lnTo>
                <a:lnTo>
                  <a:pt x="264604" y="110261"/>
                </a:lnTo>
                <a:close/>
              </a:path>
              <a:path w="375284" h="154939">
                <a:moveTo>
                  <a:pt x="264604" y="44107"/>
                </a:moveTo>
                <a:lnTo>
                  <a:pt x="242570" y="44107"/>
                </a:lnTo>
                <a:lnTo>
                  <a:pt x="242570" y="66154"/>
                </a:lnTo>
                <a:lnTo>
                  <a:pt x="242570" y="88201"/>
                </a:lnTo>
                <a:lnTo>
                  <a:pt x="264604" y="88201"/>
                </a:lnTo>
                <a:lnTo>
                  <a:pt x="264604" y="66154"/>
                </a:lnTo>
                <a:lnTo>
                  <a:pt x="264604" y="44107"/>
                </a:lnTo>
                <a:close/>
              </a:path>
              <a:path w="375284" h="154939">
                <a:moveTo>
                  <a:pt x="264604" y="0"/>
                </a:moveTo>
                <a:lnTo>
                  <a:pt x="242570" y="0"/>
                </a:lnTo>
                <a:lnTo>
                  <a:pt x="220522" y="0"/>
                </a:lnTo>
                <a:lnTo>
                  <a:pt x="220522" y="22047"/>
                </a:lnTo>
                <a:lnTo>
                  <a:pt x="242570" y="22047"/>
                </a:lnTo>
                <a:lnTo>
                  <a:pt x="264604" y="22047"/>
                </a:lnTo>
                <a:lnTo>
                  <a:pt x="264604" y="0"/>
                </a:lnTo>
                <a:close/>
              </a:path>
              <a:path w="375284" h="154939">
                <a:moveTo>
                  <a:pt x="286677" y="88214"/>
                </a:moveTo>
                <a:lnTo>
                  <a:pt x="264629" y="88214"/>
                </a:lnTo>
                <a:lnTo>
                  <a:pt x="264629" y="110261"/>
                </a:lnTo>
                <a:lnTo>
                  <a:pt x="264629" y="132308"/>
                </a:lnTo>
                <a:lnTo>
                  <a:pt x="286677" y="132308"/>
                </a:lnTo>
                <a:lnTo>
                  <a:pt x="286677" y="110261"/>
                </a:lnTo>
                <a:lnTo>
                  <a:pt x="286677" y="88214"/>
                </a:lnTo>
                <a:close/>
              </a:path>
              <a:path w="375284" h="154939">
                <a:moveTo>
                  <a:pt x="286677" y="66154"/>
                </a:moveTo>
                <a:lnTo>
                  <a:pt x="264629" y="66154"/>
                </a:lnTo>
                <a:lnTo>
                  <a:pt x="264629" y="88201"/>
                </a:lnTo>
                <a:lnTo>
                  <a:pt x="286677" y="88201"/>
                </a:lnTo>
                <a:lnTo>
                  <a:pt x="286677" y="66154"/>
                </a:lnTo>
                <a:close/>
              </a:path>
              <a:path w="375284" h="154939">
                <a:moveTo>
                  <a:pt x="286677" y="0"/>
                </a:moveTo>
                <a:lnTo>
                  <a:pt x="264629" y="0"/>
                </a:lnTo>
                <a:lnTo>
                  <a:pt x="264629" y="22047"/>
                </a:lnTo>
                <a:lnTo>
                  <a:pt x="286677" y="22047"/>
                </a:lnTo>
                <a:lnTo>
                  <a:pt x="286677" y="0"/>
                </a:lnTo>
                <a:close/>
              </a:path>
              <a:path w="375284" h="154939">
                <a:moveTo>
                  <a:pt x="308711" y="22059"/>
                </a:moveTo>
                <a:lnTo>
                  <a:pt x="286677" y="22059"/>
                </a:lnTo>
                <a:lnTo>
                  <a:pt x="286677" y="44107"/>
                </a:lnTo>
                <a:lnTo>
                  <a:pt x="308711" y="44107"/>
                </a:lnTo>
                <a:lnTo>
                  <a:pt x="308711" y="22059"/>
                </a:lnTo>
                <a:close/>
              </a:path>
              <a:path w="375284" h="154939">
                <a:moveTo>
                  <a:pt x="352831" y="22059"/>
                </a:moveTo>
                <a:lnTo>
                  <a:pt x="330784" y="22059"/>
                </a:lnTo>
                <a:lnTo>
                  <a:pt x="308737" y="22059"/>
                </a:lnTo>
                <a:lnTo>
                  <a:pt x="308737" y="44107"/>
                </a:lnTo>
                <a:lnTo>
                  <a:pt x="330784" y="44107"/>
                </a:lnTo>
                <a:lnTo>
                  <a:pt x="330784" y="66154"/>
                </a:lnTo>
                <a:lnTo>
                  <a:pt x="308737" y="66154"/>
                </a:lnTo>
                <a:lnTo>
                  <a:pt x="308737" y="88201"/>
                </a:lnTo>
                <a:lnTo>
                  <a:pt x="330784" y="88201"/>
                </a:lnTo>
                <a:lnTo>
                  <a:pt x="352831" y="88201"/>
                </a:lnTo>
                <a:lnTo>
                  <a:pt x="352831" y="66154"/>
                </a:lnTo>
                <a:lnTo>
                  <a:pt x="352831" y="44107"/>
                </a:lnTo>
                <a:lnTo>
                  <a:pt x="352831" y="22059"/>
                </a:lnTo>
                <a:close/>
              </a:path>
              <a:path w="375284" h="154939">
                <a:moveTo>
                  <a:pt x="352831" y="0"/>
                </a:moveTo>
                <a:lnTo>
                  <a:pt x="330784" y="0"/>
                </a:lnTo>
                <a:lnTo>
                  <a:pt x="308737" y="0"/>
                </a:lnTo>
                <a:lnTo>
                  <a:pt x="308737" y="22047"/>
                </a:lnTo>
                <a:lnTo>
                  <a:pt x="330784" y="22047"/>
                </a:lnTo>
                <a:lnTo>
                  <a:pt x="352831" y="22047"/>
                </a:lnTo>
                <a:lnTo>
                  <a:pt x="352831" y="0"/>
                </a:lnTo>
                <a:close/>
              </a:path>
              <a:path w="375284" h="154939">
                <a:moveTo>
                  <a:pt x="374891" y="88214"/>
                </a:moveTo>
                <a:lnTo>
                  <a:pt x="352844" y="88214"/>
                </a:lnTo>
                <a:lnTo>
                  <a:pt x="352844" y="110261"/>
                </a:lnTo>
                <a:lnTo>
                  <a:pt x="352844" y="132308"/>
                </a:lnTo>
                <a:lnTo>
                  <a:pt x="374891" y="132308"/>
                </a:lnTo>
                <a:lnTo>
                  <a:pt x="374891" y="110261"/>
                </a:lnTo>
                <a:lnTo>
                  <a:pt x="374891" y="88214"/>
                </a:lnTo>
                <a:close/>
              </a:path>
              <a:path w="375284" h="154939">
                <a:moveTo>
                  <a:pt x="374891" y="44107"/>
                </a:moveTo>
                <a:lnTo>
                  <a:pt x="352844" y="44107"/>
                </a:lnTo>
                <a:lnTo>
                  <a:pt x="352844" y="66154"/>
                </a:lnTo>
                <a:lnTo>
                  <a:pt x="352844" y="88201"/>
                </a:lnTo>
                <a:lnTo>
                  <a:pt x="374891" y="88201"/>
                </a:lnTo>
                <a:lnTo>
                  <a:pt x="374891" y="66154"/>
                </a:lnTo>
                <a:lnTo>
                  <a:pt x="374891" y="44107"/>
                </a:lnTo>
                <a:close/>
              </a:path>
            </a:pathLst>
          </a:custGeom>
          <a:solidFill>
            <a:srgbClr val="9F1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545541" y="4451261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4">
                <a:moveTo>
                  <a:pt x="0" y="0"/>
                </a:moveTo>
                <a:lnTo>
                  <a:pt x="330784" y="0"/>
                </a:lnTo>
              </a:path>
            </a:pathLst>
          </a:custGeom>
          <a:ln w="22047">
            <a:solidFill>
              <a:srgbClr val="9F1F64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501434" y="4462284"/>
            <a:ext cx="375285" cy="22225"/>
          </a:xfrm>
          <a:custGeom>
            <a:avLst/>
            <a:gdLst/>
            <a:ahLst/>
            <a:cxnLst/>
            <a:rect l="l" t="t" r="r" b="b"/>
            <a:pathLst>
              <a:path w="375284" h="22225">
                <a:moveTo>
                  <a:pt x="22034" y="0"/>
                </a:moveTo>
                <a:lnTo>
                  <a:pt x="0" y="0"/>
                </a:lnTo>
                <a:lnTo>
                  <a:pt x="0" y="22047"/>
                </a:lnTo>
                <a:lnTo>
                  <a:pt x="22034" y="22047"/>
                </a:lnTo>
                <a:lnTo>
                  <a:pt x="22034" y="0"/>
                </a:lnTo>
                <a:close/>
              </a:path>
              <a:path w="375284" h="22225">
                <a:moveTo>
                  <a:pt x="44094" y="0"/>
                </a:moveTo>
                <a:lnTo>
                  <a:pt x="22047" y="0"/>
                </a:lnTo>
                <a:lnTo>
                  <a:pt x="22047" y="22047"/>
                </a:lnTo>
                <a:lnTo>
                  <a:pt x="44094" y="22047"/>
                </a:lnTo>
                <a:lnTo>
                  <a:pt x="44094" y="0"/>
                </a:lnTo>
                <a:close/>
              </a:path>
              <a:path w="375284" h="22225">
                <a:moveTo>
                  <a:pt x="110236" y="0"/>
                </a:moveTo>
                <a:lnTo>
                  <a:pt x="88201" y="0"/>
                </a:lnTo>
                <a:lnTo>
                  <a:pt x="66154" y="0"/>
                </a:lnTo>
                <a:lnTo>
                  <a:pt x="66154" y="22047"/>
                </a:lnTo>
                <a:lnTo>
                  <a:pt x="88201" y="22047"/>
                </a:lnTo>
                <a:lnTo>
                  <a:pt x="110236" y="22047"/>
                </a:lnTo>
                <a:lnTo>
                  <a:pt x="110236" y="0"/>
                </a:lnTo>
                <a:close/>
              </a:path>
              <a:path w="375284" h="22225">
                <a:moveTo>
                  <a:pt x="154355" y="0"/>
                </a:moveTo>
                <a:lnTo>
                  <a:pt x="132308" y="0"/>
                </a:lnTo>
                <a:lnTo>
                  <a:pt x="132308" y="22047"/>
                </a:lnTo>
                <a:lnTo>
                  <a:pt x="154355" y="22047"/>
                </a:lnTo>
                <a:lnTo>
                  <a:pt x="154355" y="0"/>
                </a:lnTo>
                <a:close/>
              </a:path>
              <a:path w="375284" h="22225">
                <a:moveTo>
                  <a:pt x="220510" y="0"/>
                </a:moveTo>
                <a:lnTo>
                  <a:pt x="198475" y="0"/>
                </a:lnTo>
                <a:lnTo>
                  <a:pt x="198475" y="22047"/>
                </a:lnTo>
                <a:lnTo>
                  <a:pt x="220510" y="22047"/>
                </a:lnTo>
                <a:lnTo>
                  <a:pt x="220510" y="0"/>
                </a:lnTo>
                <a:close/>
              </a:path>
              <a:path w="375284" h="22225">
                <a:moveTo>
                  <a:pt x="286677" y="0"/>
                </a:moveTo>
                <a:lnTo>
                  <a:pt x="264629" y="0"/>
                </a:lnTo>
                <a:lnTo>
                  <a:pt x="264629" y="22047"/>
                </a:lnTo>
                <a:lnTo>
                  <a:pt x="286677" y="22047"/>
                </a:lnTo>
                <a:lnTo>
                  <a:pt x="286677" y="0"/>
                </a:lnTo>
                <a:close/>
              </a:path>
              <a:path w="375284" h="22225">
                <a:moveTo>
                  <a:pt x="352831" y="0"/>
                </a:moveTo>
                <a:lnTo>
                  <a:pt x="330784" y="0"/>
                </a:lnTo>
                <a:lnTo>
                  <a:pt x="308737" y="0"/>
                </a:lnTo>
                <a:lnTo>
                  <a:pt x="308737" y="22047"/>
                </a:lnTo>
                <a:lnTo>
                  <a:pt x="330784" y="22047"/>
                </a:lnTo>
                <a:lnTo>
                  <a:pt x="352831" y="22047"/>
                </a:lnTo>
                <a:lnTo>
                  <a:pt x="352831" y="0"/>
                </a:lnTo>
                <a:close/>
              </a:path>
              <a:path w="375284" h="22225">
                <a:moveTo>
                  <a:pt x="374891" y="0"/>
                </a:moveTo>
                <a:lnTo>
                  <a:pt x="352844" y="0"/>
                </a:lnTo>
                <a:lnTo>
                  <a:pt x="352844" y="22047"/>
                </a:lnTo>
                <a:lnTo>
                  <a:pt x="374891" y="22047"/>
                </a:lnTo>
                <a:lnTo>
                  <a:pt x="374891" y="0"/>
                </a:lnTo>
                <a:close/>
              </a:path>
            </a:pathLst>
          </a:custGeom>
          <a:solidFill>
            <a:srgbClr val="9F1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325005" y="4484344"/>
            <a:ext cx="243204" cy="22225"/>
          </a:xfrm>
          <a:custGeom>
            <a:avLst/>
            <a:gdLst/>
            <a:ahLst/>
            <a:cxnLst/>
            <a:rect l="l" t="t" r="r" b="b"/>
            <a:pathLst>
              <a:path w="243204" h="22225">
                <a:moveTo>
                  <a:pt x="22047" y="0"/>
                </a:moveTo>
                <a:lnTo>
                  <a:pt x="0" y="0"/>
                </a:lnTo>
                <a:lnTo>
                  <a:pt x="0" y="22047"/>
                </a:lnTo>
                <a:lnTo>
                  <a:pt x="22047" y="22047"/>
                </a:lnTo>
                <a:lnTo>
                  <a:pt x="22047" y="0"/>
                </a:lnTo>
                <a:close/>
              </a:path>
              <a:path w="243204" h="22225">
                <a:moveTo>
                  <a:pt x="66154" y="0"/>
                </a:moveTo>
                <a:lnTo>
                  <a:pt x="44107" y="0"/>
                </a:lnTo>
                <a:lnTo>
                  <a:pt x="44107" y="22047"/>
                </a:lnTo>
                <a:lnTo>
                  <a:pt x="66154" y="22047"/>
                </a:lnTo>
                <a:lnTo>
                  <a:pt x="66154" y="0"/>
                </a:lnTo>
                <a:close/>
              </a:path>
              <a:path w="243204" h="22225">
                <a:moveTo>
                  <a:pt x="88214" y="0"/>
                </a:moveTo>
                <a:lnTo>
                  <a:pt x="66167" y="0"/>
                </a:lnTo>
                <a:lnTo>
                  <a:pt x="66167" y="22047"/>
                </a:lnTo>
                <a:lnTo>
                  <a:pt x="88214" y="22047"/>
                </a:lnTo>
                <a:lnTo>
                  <a:pt x="88214" y="0"/>
                </a:lnTo>
                <a:close/>
              </a:path>
              <a:path w="243204" h="22225">
                <a:moveTo>
                  <a:pt x="132308" y="0"/>
                </a:moveTo>
                <a:lnTo>
                  <a:pt x="110261" y="0"/>
                </a:lnTo>
                <a:lnTo>
                  <a:pt x="110261" y="22047"/>
                </a:lnTo>
                <a:lnTo>
                  <a:pt x="132308" y="22047"/>
                </a:lnTo>
                <a:lnTo>
                  <a:pt x="132308" y="0"/>
                </a:lnTo>
                <a:close/>
              </a:path>
              <a:path w="243204" h="22225">
                <a:moveTo>
                  <a:pt x="154355" y="0"/>
                </a:moveTo>
                <a:lnTo>
                  <a:pt x="132321" y="0"/>
                </a:lnTo>
                <a:lnTo>
                  <a:pt x="132321" y="22047"/>
                </a:lnTo>
                <a:lnTo>
                  <a:pt x="154355" y="22047"/>
                </a:lnTo>
                <a:lnTo>
                  <a:pt x="154355" y="0"/>
                </a:lnTo>
                <a:close/>
              </a:path>
              <a:path w="243204" h="22225">
                <a:moveTo>
                  <a:pt x="176415" y="0"/>
                </a:moveTo>
                <a:lnTo>
                  <a:pt x="154368" y="0"/>
                </a:lnTo>
                <a:lnTo>
                  <a:pt x="154368" y="22047"/>
                </a:lnTo>
                <a:lnTo>
                  <a:pt x="176415" y="22047"/>
                </a:lnTo>
                <a:lnTo>
                  <a:pt x="176415" y="0"/>
                </a:lnTo>
                <a:close/>
              </a:path>
              <a:path w="243204" h="22225">
                <a:moveTo>
                  <a:pt x="220522" y="0"/>
                </a:moveTo>
                <a:lnTo>
                  <a:pt x="198475" y="0"/>
                </a:lnTo>
                <a:lnTo>
                  <a:pt x="198475" y="22047"/>
                </a:lnTo>
                <a:lnTo>
                  <a:pt x="220522" y="22047"/>
                </a:lnTo>
                <a:lnTo>
                  <a:pt x="220522" y="0"/>
                </a:lnTo>
                <a:close/>
              </a:path>
              <a:path w="243204" h="22225">
                <a:moveTo>
                  <a:pt x="242582" y="0"/>
                </a:moveTo>
                <a:lnTo>
                  <a:pt x="220535" y="0"/>
                </a:lnTo>
                <a:lnTo>
                  <a:pt x="220535" y="22047"/>
                </a:lnTo>
                <a:lnTo>
                  <a:pt x="242582" y="22047"/>
                </a:lnTo>
                <a:lnTo>
                  <a:pt x="242582" y="0"/>
                </a:lnTo>
                <a:close/>
              </a:path>
            </a:pathLst>
          </a:custGeom>
          <a:solidFill>
            <a:srgbClr val="9F1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633742" y="4484344"/>
            <a:ext cx="419100" cy="22225"/>
          </a:xfrm>
          <a:custGeom>
            <a:avLst/>
            <a:gdLst/>
            <a:ahLst/>
            <a:cxnLst/>
            <a:rect l="l" t="t" r="r" b="b"/>
            <a:pathLst>
              <a:path w="419100" h="22225">
                <a:moveTo>
                  <a:pt x="22047" y="0"/>
                </a:moveTo>
                <a:lnTo>
                  <a:pt x="0" y="0"/>
                </a:lnTo>
                <a:lnTo>
                  <a:pt x="0" y="22047"/>
                </a:lnTo>
                <a:lnTo>
                  <a:pt x="22047" y="22047"/>
                </a:lnTo>
                <a:lnTo>
                  <a:pt x="22047" y="0"/>
                </a:lnTo>
                <a:close/>
              </a:path>
              <a:path w="419100" h="22225">
                <a:moveTo>
                  <a:pt x="66154" y="0"/>
                </a:moveTo>
                <a:lnTo>
                  <a:pt x="44107" y="0"/>
                </a:lnTo>
                <a:lnTo>
                  <a:pt x="44107" y="22047"/>
                </a:lnTo>
                <a:lnTo>
                  <a:pt x="66154" y="22047"/>
                </a:lnTo>
                <a:lnTo>
                  <a:pt x="66154" y="0"/>
                </a:lnTo>
                <a:close/>
              </a:path>
              <a:path w="419100" h="22225">
                <a:moveTo>
                  <a:pt x="88201" y="0"/>
                </a:moveTo>
                <a:lnTo>
                  <a:pt x="66167" y="0"/>
                </a:lnTo>
                <a:lnTo>
                  <a:pt x="66167" y="22047"/>
                </a:lnTo>
                <a:lnTo>
                  <a:pt x="88201" y="22047"/>
                </a:lnTo>
                <a:lnTo>
                  <a:pt x="88201" y="0"/>
                </a:lnTo>
                <a:close/>
              </a:path>
              <a:path w="419100" h="22225">
                <a:moveTo>
                  <a:pt x="132295" y="0"/>
                </a:moveTo>
                <a:lnTo>
                  <a:pt x="110261" y="0"/>
                </a:lnTo>
                <a:lnTo>
                  <a:pt x="88214" y="0"/>
                </a:lnTo>
                <a:lnTo>
                  <a:pt x="88214" y="22047"/>
                </a:lnTo>
                <a:lnTo>
                  <a:pt x="110261" y="22047"/>
                </a:lnTo>
                <a:lnTo>
                  <a:pt x="132295" y="22047"/>
                </a:lnTo>
                <a:lnTo>
                  <a:pt x="132295" y="0"/>
                </a:lnTo>
                <a:close/>
              </a:path>
              <a:path w="419100" h="22225">
                <a:moveTo>
                  <a:pt x="176403" y="0"/>
                </a:moveTo>
                <a:lnTo>
                  <a:pt x="154368" y="0"/>
                </a:lnTo>
                <a:lnTo>
                  <a:pt x="154368" y="22047"/>
                </a:lnTo>
                <a:lnTo>
                  <a:pt x="176403" y="22047"/>
                </a:lnTo>
                <a:lnTo>
                  <a:pt x="176403" y="0"/>
                </a:lnTo>
                <a:close/>
              </a:path>
              <a:path w="419100" h="22225">
                <a:moveTo>
                  <a:pt x="220522" y="0"/>
                </a:moveTo>
                <a:lnTo>
                  <a:pt x="198475" y="0"/>
                </a:lnTo>
                <a:lnTo>
                  <a:pt x="198475" y="22047"/>
                </a:lnTo>
                <a:lnTo>
                  <a:pt x="220522" y="22047"/>
                </a:lnTo>
                <a:lnTo>
                  <a:pt x="220522" y="0"/>
                </a:lnTo>
                <a:close/>
              </a:path>
              <a:path w="419100" h="22225">
                <a:moveTo>
                  <a:pt x="286677" y="0"/>
                </a:moveTo>
                <a:lnTo>
                  <a:pt x="264629" y="0"/>
                </a:lnTo>
                <a:lnTo>
                  <a:pt x="264629" y="22047"/>
                </a:lnTo>
                <a:lnTo>
                  <a:pt x="286677" y="22047"/>
                </a:lnTo>
                <a:lnTo>
                  <a:pt x="286677" y="0"/>
                </a:lnTo>
                <a:close/>
              </a:path>
              <a:path w="419100" h="22225">
                <a:moveTo>
                  <a:pt x="352844" y="0"/>
                </a:moveTo>
                <a:lnTo>
                  <a:pt x="330796" y="0"/>
                </a:lnTo>
                <a:lnTo>
                  <a:pt x="330796" y="22047"/>
                </a:lnTo>
                <a:lnTo>
                  <a:pt x="352844" y="22047"/>
                </a:lnTo>
                <a:lnTo>
                  <a:pt x="352844" y="0"/>
                </a:lnTo>
                <a:close/>
              </a:path>
              <a:path w="419100" h="22225">
                <a:moveTo>
                  <a:pt x="418998" y="0"/>
                </a:moveTo>
                <a:lnTo>
                  <a:pt x="396951" y="0"/>
                </a:lnTo>
                <a:lnTo>
                  <a:pt x="374904" y="0"/>
                </a:lnTo>
                <a:lnTo>
                  <a:pt x="374904" y="22047"/>
                </a:lnTo>
                <a:lnTo>
                  <a:pt x="396951" y="22047"/>
                </a:lnTo>
                <a:lnTo>
                  <a:pt x="418998" y="22047"/>
                </a:lnTo>
                <a:lnTo>
                  <a:pt x="418998" y="0"/>
                </a:lnTo>
                <a:close/>
              </a:path>
            </a:pathLst>
          </a:custGeom>
          <a:solidFill>
            <a:srgbClr val="9F1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325005" y="4506391"/>
            <a:ext cx="88265" cy="22225"/>
          </a:xfrm>
          <a:custGeom>
            <a:avLst/>
            <a:gdLst/>
            <a:ahLst/>
            <a:cxnLst/>
            <a:rect l="l" t="t" r="r" b="b"/>
            <a:pathLst>
              <a:path w="88265" h="22225">
                <a:moveTo>
                  <a:pt x="22047" y="0"/>
                </a:moveTo>
                <a:lnTo>
                  <a:pt x="0" y="0"/>
                </a:lnTo>
                <a:lnTo>
                  <a:pt x="0" y="22047"/>
                </a:lnTo>
                <a:lnTo>
                  <a:pt x="22047" y="22047"/>
                </a:lnTo>
                <a:lnTo>
                  <a:pt x="22047" y="0"/>
                </a:lnTo>
                <a:close/>
              </a:path>
              <a:path w="88265" h="22225">
                <a:moveTo>
                  <a:pt x="44107" y="0"/>
                </a:moveTo>
                <a:lnTo>
                  <a:pt x="22059" y="0"/>
                </a:lnTo>
                <a:lnTo>
                  <a:pt x="22059" y="22047"/>
                </a:lnTo>
                <a:lnTo>
                  <a:pt x="44107" y="22047"/>
                </a:lnTo>
                <a:lnTo>
                  <a:pt x="44107" y="0"/>
                </a:lnTo>
                <a:close/>
              </a:path>
              <a:path w="88265" h="22225">
                <a:moveTo>
                  <a:pt x="88214" y="0"/>
                </a:moveTo>
                <a:lnTo>
                  <a:pt x="66167" y="0"/>
                </a:lnTo>
                <a:lnTo>
                  <a:pt x="66167" y="22047"/>
                </a:lnTo>
                <a:lnTo>
                  <a:pt x="88214" y="22047"/>
                </a:lnTo>
                <a:lnTo>
                  <a:pt x="88214" y="0"/>
                </a:lnTo>
                <a:close/>
              </a:path>
            </a:pathLst>
          </a:custGeom>
          <a:solidFill>
            <a:srgbClr val="9F1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545541" y="4506391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22047" y="0"/>
                </a:moveTo>
                <a:lnTo>
                  <a:pt x="0" y="0"/>
                </a:lnTo>
                <a:lnTo>
                  <a:pt x="0" y="22047"/>
                </a:lnTo>
                <a:lnTo>
                  <a:pt x="22047" y="22047"/>
                </a:lnTo>
                <a:lnTo>
                  <a:pt x="22047" y="0"/>
                </a:lnTo>
                <a:close/>
              </a:path>
            </a:pathLst>
          </a:custGeom>
          <a:solidFill>
            <a:srgbClr val="9F1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633742" y="4506391"/>
            <a:ext cx="419100" cy="22225"/>
          </a:xfrm>
          <a:custGeom>
            <a:avLst/>
            <a:gdLst/>
            <a:ahLst/>
            <a:cxnLst/>
            <a:rect l="l" t="t" r="r" b="b"/>
            <a:pathLst>
              <a:path w="419100" h="22225">
                <a:moveTo>
                  <a:pt x="22047" y="0"/>
                </a:moveTo>
                <a:lnTo>
                  <a:pt x="0" y="0"/>
                </a:lnTo>
                <a:lnTo>
                  <a:pt x="0" y="22047"/>
                </a:lnTo>
                <a:lnTo>
                  <a:pt x="22047" y="22047"/>
                </a:lnTo>
                <a:lnTo>
                  <a:pt x="22047" y="0"/>
                </a:lnTo>
                <a:close/>
              </a:path>
              <a:path w="419100" h="22225">
                <a:moveTo>
                  <a:pt x="66154" y="0"/>
                </a:moveTo>
                <a:lnTo>
                  <a:pt x="44107" y="0"/>
                </a:lnTo>
                <a:lnTo>
                  <a:pt x="44107" y="22047"/>
                </a:lnTo>
                <a:lnTo>
                  <a:pt x="66154" y="22047"/>
                </a:lnTo>
                <a:lnTo>
                  <a:pt x="66154" y="0"/>
                </a:lnTo>
                <a:close/>
              </a:path>
              <a:path w="419100" h="22225">
                <a:moveTo>
                  <a:pt x="132295" y="0"/>
                </a:moveTo>
                <a:lnTo>
                  <a:pt x="110261" y="0"/>
                </a:lnTo>
                <a:lnTo>
                  <a:pt x="110261" y="22047"/>
                </a:lnTo>
                <a:lnTo>
                  <a:pt x="132295" y="22047"/>
                </a:lnTo>
                <a:lnTo>
                  <a:pt x="132295" y="0"/>
                </a:lnTo>
                <a:close/>
              </a:path>
              <a:path w="419100" h="22225">
                <a:moveTo>
                  <a:pt x="154368" y="0"/>
                </a:moveTo>
                <a:lnTo>
                  <a:pt x="132321" y="0"/>
                </a:lnTo>
                <a:lnTo>
                  <a:pt x="132321" y="22047"/>
                </a:lnTo>
                <a:lnTo>
                  <a:pt x="154368" y="22047"/>
                </a:lnTo>
                <a:lnTo>
                  <a:pt x="154368" y="0"/>
                </a:lnTo>
                <a:close/>
              </a:path>
              <a:path w="419100" h="22225">
                <a:moveTo>
                  <a:pt x="220522" y="0"/>
                </a:moveTo>
                <a:lnTo>
                  <a:pt x="198475" y="0"/>
                </a:lnTo>
                <a:lnTo>
                  <a:pt x="176428" y="0"/>
                </a:lnTo>
                <a:lnTo>
                  <a:pt x="176428" y="22047"/>
                </a:lnTo>
                <a:lnTo>
                  <a:pt x="198475" y="22047"/>
                </a:lnTo>
                <a:lnTo>
                  <a:pt x="220522" y="22047"/>
                </a:lnTo>
                <a:lnTo>
                  <a:pt x="220522" y="0"/>
                </a:lnTo>
                <a:close/>
              </a:path>
              <a:path w="419100" h="22225">
                <a:moveTo>
                  <a:pt x="286677" y="0"/>
                </a:moveTo>
                <a:lnTo>
                  <a:pt x="264629" y="0"/>
                </a:lnTo>
                <a:lnTo>
                  <a:pt x="264629" y="22047"/>
                </a:lnTo>
                <a:lnTo>
                  <a:pt x="286677" y="22047"/>
                </a:lnTo>
                <a:lnTo>
                  <a:pt x="286677" y="0"/>
                </a:lnTo>
                <a:close/>
              </a:path>
              <a:path w="419100" h="22225">
                <a:moveTo>
                  <a:pt x="308737" y="0"/>
                </a:moveTo>
                <a:lnTo>
                  <a:pt x="286689" y="0"/>
                </a:lnTo>
                <a:lnTo>
                  <a:pt x="286689" y="22047"/>
                </a:lnTo>
                <a:lnTo>
                  <a:pt x="308737" y="22047"/>
                </a:lnTo>
                <a:lnTo>
                  <a:pt x="308737" y="0"/>
                </a:lnTo>
                <a:close/>
              </a:path>
              <a:path w="419100" h="22225">
                <a:moveTo>
                  <a:pt x="374891" y="0"/>
                </a:moveTo>
                <a:lnTo>
                  <a:pt x="352844" y="0"/>
                </a:lnTo>
                <a:lnTo>
                  <a:pt x="330796" y="0"/>
                </a:lnTo>
                <a:lnTo>
                  <a:pt x="330796" y="22047"/>
                </a:lnTo>
                <a:lnTo>
                  <a:pt x="352844" y="22047"/>
                </a:lnTo>
                <a:lnTo>
                  <a:pt x="374891" y="22047"/>
                </a:lnTo>
                <a:lnTo>
                  <a:pt x="374891" y="0"/>
                </a:lnTo>
                <a:close/>
              </a:path>
              <a:path w="419100" h="22225">
                <a:moveTo>
                  <a:pt x="418998" y="0"/>
                </a:moveTo>
                <a:lnTo>
                  <a:pt x="396951" y="0"/>
                </a:lnTo>
                <a:lnTo>
                  <a:pt x="374904" y="0"/>
                </a:lnTo>
                <a:lnTo>
                  <a:pt x="374904" y="22047"/>
                </a:lnTo>
                <a:lnTo>
                  <a:pt x="396951" y="22047"/>
                </a:lnTo>
                <a:lnTo>
                  <a:pt x="418998" y="22047"/>
                </a:lnTo>
                <a:lnTo>
                  <a:pt x="418998" y="0"/>
                </a:lnTo>
                <a:close/>
              </a:path>
            </a:pathLst>
          </a:custGeom>
          <a:solidFill>
            <a:srgbClr val="9F1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369112" y="4528439"/>
            <a:ext cx="353060" cy="22225"/>
          </a:xfrm>
          <a:custGeom>
            <a:avLst/>
            <a:gdLst/>
            <a:ahLst/>
            <a:cxnLst/>
            <a:rect l="l" t="t" r="r" b="b"/>
            <a:pathLst>
              <a:path w="353059" h="22225">
                <a:moveTo>
                  <a:pt x="22047" y="0"/>
                </a:moveTo>
                <a:lnTo>
                  <a:pt x="0" y="0"/>
                </a:lnTo>
                <a:lnTo>
                  <a:pt x="0" y="22047"/>
                </a:lnTo>
                <a:lnTo>
                  <a:pt x="22047" y="22047"/>
                </a:lnTo>
                <a:lnTo>
                  <a:pt x="22047" y="0"/>
                </a:lnTo>
                <a:close/>
              </a:path>
              <a:path w="353059" h="22225">
                <a:moveTo>
                  <a:pt x="66141" y="0"/>
                </a:moveTo>
                <a:lnTo>
                  <a:pt x="44107" y="0"/>
                </a:lnTo>
                <a:lnTo>
                  <a:pt x="22059" y="0"/>
                </a:lnTo>
                <a:lnTo>
                  <a:pt x="22059" y="22047"/>
                </a:lnTo>
                <a:lnTo>
                  <a:pt x="44107" y="22047"/>
                </a:lnTo>
                <a:lnTo>
                  <a:pt x="66141" y="22047"/>
                </a:lnTo>
                <a:lnTo>
                  <a:pt x="66141" y="0"/>
                </a:lnTo>
                <a:close/>
              </a:path>
              <a:path w="353059" h="22225">
                <a:moveTo>
                  <a:pt x="88201" y="0"/>
                </a:moveTo>
                <a:lnTo>
                  <a:pt x="66154" y="0"/>
                </a:lnTo>
                <a:lnTo>
                  <a:pt x="66154" y="22047"/>
                </a:lnTo>
                <a:lnTo>
                  <a:pt x="88201" y="22047"/>
                </a:lnTo>
                <a:lnTo>
                  <a:pt x="88201" y="0"/>
                </a:lnTo>
                <a:close/>
              </a:path>
              <a:path w="353059" h="22225">
                <a:moveTo>
                  <a:pt x="110248" y="0"/>
                </a:moveTo>
                <a:lnTo>
                  <a:pt x="88214" y="0"/>
                </a:lnTo>
                <a:lnTo>
                  <a:pt x="88214" y="22047"/>
                </a:lnTo>
                <a:lnTo>
                  <a:pt x="110248" y="22047"/>
                </a:lnTo>
                <a:lnTo>
                  <a:pt x="110248" y="0"/>
                </a:lnTo>
                <a:close/>
              </a:path>
              <a:path w="353059" h="22225">
                <a:moveTo>
                  <a:pt x="176415" y="0"/>
                </a:moveTo>
                <a:lnTo>
                  <a:pt x="154368" y="0"/>
                </a:lnTo>
                <a:lnTo>
                  <a:pt x="154368" y="22047"/>
                </a:lnTo>
                <a:lnTo>
                  <a:pt x="176415" y="22047"/>
                </a:lnTo>
                <a:lnTo>
                  <a:pt x="176415" y="0"/>
                </a:lnTo>
                <a:close/>
              </a:path>
              <a:path w="353059" h="22225">
                <a:moveTo>
                  <a:pt x="242557" y="0"/>
                </a:moveTo>
                <a:lnTo>
                  <a:pt x="220522" y="0"/>
                </a:lnTo>
                <a:lnTo>
                  <a:pt x="198475" y="0"/>
                </a:lnTo>
                <a:lnTo>
                  <a:pt x="198475" y="22047"/>
                </a:lnTo>
                <a:lnTo>
                  <a:pt x="220522" y="22047"/>
                </a:lnTo>
                <a:lnTo>
                  <a:pt x="242557" y="22047"/>
                </a:lnTo>
                <a:lnTo>
                  <a:pt x="242557" y="0"/>
                </a:lnTo>
                <a:close/>
              </a:path>
              <a:path w="353059" h="22225">
                <a:moveTo>
                  <a:pt x="286677" y="0"/>
                </a:moveTo>
                <a:lnTo>
                  <a:pt x="264629" y="0"/>
                </a:lnTo>
                <a:lnTo>
                  <a:pt x="264629" y="22047"/>
                </a:lnTo>
                <a:lnTo>
                  <a:pt x="286677" y="22047"/>
                </a:lnTo>
                <a:lnTo>
                  <a:pt x="286677" y="0"/>
                </a:lnTo>
                <a:close/>
              </a:path>
              <a:path w="353059" h="22225">
                <a:moveTo>
                  <a:pt x="352831" y="0"/>
                </a:moveTo>
                <a:lnTo>
                  <a:pt x="330796" y="0"/>
                </a:lnTo>
                <a:lnTo>
                  <a:pt x="330796" y="22047"/>
                </a:lnTo>
                <a:lnTo>
                  <a:pt x="352831" y="22047"/>
                </a:lnTo>
                <a:lnTo>
                  <a:pt x="352831" y="0"/>
                </a:lnTo>
                <a:close/>
              </a:path>
            </a:pathLst>
          </a:custGeom>
          <a:solidFill>
            <a:srgbClr val="9F1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810171" y="4528439"/>
            <a:ext cx="242570" cy="22225"/>
          </a:xfrm>
          <a:custGeom>
            <a:avLst/>
            <a:gdLst/>
            <a:ahLst/>
            <a:cxnLst/>
            <a:rect l="l" t="t" r="r" b="b"/>
            <a:pathLst>
              <a:path w="242569" h="22225">
                <a:moveTo>
                  <a:pt x="44094" y="0"/>
                </a:moveTo>
                <a:lnTo>
                  <a:pt x="22047" y="0"/>
                </a:lnTo>
                <a:lnTo>
                  <a:pt x="0" y="0"/>
                </a:lnTo>
                <a:lnTo>
                  <a:pt x="0" y="22047"/>
                </a:lnTo>
                <a:lnTo>
                  <a:pt x="22047" y="22047"/>
                </a:lnTo>
                <a:lnTo>
                  <a:pt x="44094" y="22047"/>
                </a:lnTo>
                <a:lnTo>
                  <a:pt x="44094" y="0"/>
                </a:lnTo>
                <a:close/>
              </a:path>
              <a:path w="242569" h="22225">
                <a:moveTo>
                  <a:pt x="88201" y="0"/>
                </a:moveTo>
                <a:lnTo>
                  <a:pt x="66154" y="0"/>
                </a:lnTo>
                <a:lnTo>
                  <a:pt x="66154" y="22047"/>
                </a:lnTo>
                <a:lnTo>
                  <a:pt x="88201" y="22047"/>
                </a:lnTo>
                <a:lnTo>
                  <a:pt x="88201" y="0"/>
                </a:lnTo>
                <a:close/>
              </a:path>
              <a:path w="242569" h="22225">
                <a:moveTo>
                  <a:pt x="154355" y="0"/>
                </a:moveTo>
                <a:lnTo>
                  <a:pt x="132308" y="0"/>
                </a:lnTo>
                <a:lnTo>
                  <a:pt x="110261" y="0"/>
                </a:lnTo>
                <a:lnTo>
                  <a:pt x="110261" y="22047"/>
                </a:lnTo>
                <a:lnTo>
                  <a:pt x="132308" y="22047"/>
                </a:lnTo>
                <a:lnTo>
                  <a:pt x="154355" y="22047"/>
                </a:lnTo>
                <a:lnTo>
                  <a:pt x="154355" y="0"/>
                </a:lnTo>
                <a:close/>
              </a:path>
              <a:path w="242569" h="22225">
                <a:moveTo>
                  <a:pt x="176415" y="0"/>
                </a:moveTo>
                <a:lnTo>
                  <a:pt x="154368" y="0"/>
                </a:lnTo>
                <a:lnTo>
                  <a:pt x="154368" y="22047"/>
                </a:lnTo>
                <a:lnTo>
                  <a:pt x="176415" y="22047"/>
                </a:lnTo>
                <a:lnTo>
                  <a:pt x="176415" y="0"/>
                </a:lnTo>
                <a:close/>
              </a:path>
              <a:path w="242569" h="22225">
                <a:moveTo>
                  <a:pt x="242570" y="0"/>
                </a:moveTo>
                <a:lnTo>
                  <a:pt x="220522" y="0"/>
                </a:lnTo>
                <a:lnTo>
                  <a:pt x="198475" y="0"/>
                </a:lnTo>
                <a:lnTo>
                  <a:pt x="198475" y="22047"/>
                </a:lnTo>
                <a:lnTo>
                  <a:pt x="220522" y="22047"/>
                </a:lnTo>
                <a:lnTo>
                  <a:pt x="242570" y="22047"/>
                </a:lnTo>
                <a:lnTo>
                  <a:pt x="242570" y="0"/>
                </a:lnTo>
                <a:close/>
              </a:path>
            </a:pathLst>
          </a:custGeom>
          <a:solidFill>
            <a:srgbClr val="9F1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325005" y="4550498"/>
            <a:ext cx="44450" cy="22225"/>
          </a:xfrm>
          <a:custGeom>
            <a:avLst/>
            <a:gdLst/>
            <a:ahLst/>
            <a:cxnLst/>
            <a:rect l="l" t="t" r="r" b="b"/>
            <a:pathLst>
              <a:path w="44450" h="22225">
                <a:moveTo>
                  <a:pt x="22047" y="0"/>
                </a:moveTo>
                <a:lnTo>
                  <a:pt x="0" y="0"/>
                </a:lnTo>
                <a:lnTo>
                  <a:pt x="0" y="22047"/>
                </a:lnTo>
                <a:lnTo>
                  <a:pt x="22047" y="22047"/>
                </a:lnTo>
                <a:lnTo>
                  <a:pt x="22047" y="0"/>
                </a:lnTo>
                <a:close/>
              </a:path>
              <a:path w="44450" h="22225">
                <a:moveTo>
                  <a:pt x="44107" y="0"/>
                </a:moveTo>
                <a:lnTo>
                  <a:pt x="22059" y="0"/>
                </a:lnTo>
                <a:lnTo>
                  <a:pt x="22059" y="22047"/>
                </a:lnTo>
                <a:lnTo>
                  <a:pt x="44107" y="22047"/>
                </a:lnTo>
                <a:lnTo>
                  <a:pt x="44107" y="0"/>
                </a:lnTo>
                <a:close/>
              </a:path>
            </a:pathLst>
          </a:custGeom>
          <a:solidFill>
            <a:srgbClr val="9F1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567588" y="4550498"/>
            <a:ext cx="419100" cy="22225"/>
          </a:xfrm>
          <a:custGeom>
            <a:avLst/>
            <a:gdLst/>
            <a:ahLst/>
            <a:cxnLst/>
            <a:rect l="l" t="t" r="r" b="b"/>
            <a:pathLst>
              <a:path w="419100" h="22225">
                <a:moveTo>
                  <a:pt x="44081" y="0"/>
                </a:moveTo>
                <a:lnTo>
                  <a:pt x="22047" y="0"/>
                </a:lnTo>
                <a:lnTo>
                  <a:pt x="0" y="0"/>
                </a:lnTo>
                <a:lnTo>
                  <a:pt x="0" y="22047"/>
                </a:lnTo>
                <a:lnTo>
                  <a:pt x="22047" y="22047"/>
                </a:lnTo>
                <a:lnTo>
                  <a:pt x="44081" y="22047"/>
                </a:lnTo>
                <a:lnTo>
                  <a:pt x="44081" y="0"/>
                </a:lnTo>
                <a:close/>
              </a:path>
              <a:path w="419100" h="22225">
                <a:moveTo>
                  <a:pt x="66141" y="0"/>
                </a:moveTo>
                <a:lnTo>
                  <a:pt x="44107" y="0"/>
                </a:lnTo>
                <a:lnTo>
                  <a:pt x="44107" y="22047"/>
                </a:lnTo>
                <a:lnTo>
                  <a:pt x="66141" y="22047"/>
                </a:lnTo>
                <a:lnTo>
                  <a:pt x="66141" y="0"/>
                </a:lnTo>
                <a:close/>
              </a:path>
              <a:path w="419100" h="22225">
                <a:moveTo>
                  <a:pt x="88201" y="0"/>
                </a:moveTo>
                <a:lnTo>
                  <a:pt x="66154" y="0"/>
                </a:lnTo>
                <a:lnTo>
                  <a:pt x="66154" y="22047"/>
                </a:lnTo>
                <a:lnTo>
                  <a:pt x="88201" y="22047"/>
                </a:lnTo>
                <a:lnTo>
                  <a:pt x="88201" y="0"/>
                </a:lnTo>
                <a:close/>
              </a:path>
              <a:path w="419100" h="22225">
                <a:moveTo>
                  <a:pt x="110248" y="0"/>
                </a:moveTo>
                <a:lnTo>
                  <a:pt x="88214" y="0"/>
                </a:lnTo>
                <a:lnTo>
                  <a:pt x="88214" y="22047"/>
                </a:lnTo>
                <a:lnTo>
                  <a:pt x="110248" y="22047"/>
                </a:lnTo>
                <a:lnTo>
                  <a:pt x="110248" y="0"/>
                </a:lnTo>
                <a:close/>
              </a:path>
              <a:path w="419100" h="22225">
                <a:moveTo>
                  <a:pt x="198450" y="0"/>
                </a:moveTo>
                <a:lnTo>
                  <a:pt x="176415" y="0"/>
                </a:lnTo>
                <a:lnTo>
                  <a:pt x="154368" y="0"/>
                </a:lnTo>
                <a:lnTo>
                  <a:pt x="154368" y="22047"/>
                </a:lnTo>
                <a:lnTo>
                  <a:pt x="176415" y="22047"/>
                </a:lnTo>
                <a:lnTo>
                  <a:pt x="198450" y="22047"/>
                </a:lnTo>
                <a:lnTo>
                  <a:pt x="198450" y="0"/>
                </a:lnTo>
                <a:close/>
              </a:path>
              <a:path w="419100" h="22225">
                <a:moveTo>
                  <a:pt x="220522" y="0"/>
                </a:moveTo>
                <a:lnTo>
                  <a:pt x="198475" y="0"/>
                </a:lnTo>
                <a:lnTo>
                  <a:pt x="198475" y="22047"/>
                </a:lnTo>
                <a:lnTo>
                  <a:pt x="220522" y="22047"/>
                </a:lnTo>
                <a:lnTo>
                  <a:pt x="220522" y="0"/>
                </a:lnTo>
                <a:close/>
              </a:path>
              <a:path w="419100" h="22225">
                <a:moveTo>
                  <a:pt x="286677" y="0"/>
                </a:moveTo>
                <a:lnTo>
                  <a:pt x="264629" y="0"/>
                </a:lnTo>
                <a:lnTo>
                  <a:pt x="264629" y="22047"/>
                </a:lnTo>
                <a:lnTo>
                  <a:pt x="286677" y="22047"/>
                </a:lnTo>
                <a:lnTo>
                  <a:pt x="286677" y="0"/>
                </a:lnTo>
                <a:close/>
              </a:path>
              <a:path w="419100" h="22225">
                <a:moveTo>
                  <a:pt x="308737" y="0"/>
                </a:moveTo>
                <a:lnTo>
                  <a:pt x="286689" y="0"/>
                </a:lnTo>
                <a:lnTo>
                  <a:pt x="286689" y="22047"/>
                </a:lnTo>
                <a:lnTo>
                  <a:pt x="308737" y="22047"/>
                </a:lnTo>
                <a:lnTo>
                  <a:pt x="308737" y="0"/>
                </a:lnTo>
                <a:close/>
              </a:path>
              <a:path w="419100" h="22225">
                <a:moveTo>
                  <a:pt x="352831" y="0"/>
                </a:moveTo>
                <a:lnTo>
                  <a:pt x="330784" y="0"/>
                </a:lnTo>
                <a:lnTo>
                  <a:pt x="330784" y="22047"/>
                </a:lnTo>
                <a:lnTo>
                  <a:pt x="352831" y="22047"/>
                </a:lnTo>
                <a:lnTo>
                  <a:pt x="352831" y="0"/>
                </a:lnTo>
                <a:close/>
              </a:path>
              <a:path w="419100" h="22225">
                <a:moveTo>
                  <a:pt x="374891" y="0"/>
                </a:moveTo>
                <a:lnTo>
                  <a:pt x="352844" y="0"/>
                </a:lnTo>
                <a:lnTo>
                  <a:pt x="352844" y="22047"/>
                </a:lnTo>
                <a:lnTo>
                  <a:pt x="374891" y="22047"/>
                </a:lnTo>
                <a:lnTo>
                  <a:pt x="374891" y="0"/>
                </a:lnTo>
                <a:close/>
              </a:path>
              <a:path w="419100" h="22225">
                <a:moveTo>
                  <a:pt x="418998" y="0"/>
                </a:moveTo>
                <a:lnTo>
                  <a:pt x="396951" y="0"/>
                </a:lnTo>
                <a:lnTo>
                  <a:pt x="396951" y="22047"/>
                </a:lnTo>
                <a:lnTo>
                  <a:pt x="418998" y="22047"/>
                </a:lnTo>
                <a:lnTo>
                  <a:pt x="418998" y="0"/>
                </a:lnTo>
                <a:close/>
              </a:path>
            </a:pathLst>
          </a:custGeom>
          <a:solidFill>
            <a:srgbClr val="9F1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391172" y="4572546"/>
            <a:ext cx="220979" cy="22225"/>
          </a:xfrm>
          <a:custGeom>
            <a:avLst/>
            <a:gdLst/>
            <a:ahLst/>
            <a:cxnLst/>
            <a:rect l="l" t="t" r="r" b="b"/>
            <a:pathLst>
              <a:path w="220979" h="22225">
                <a:moveTo>
                  <a:pt x="44081" y="0"/>
                </a:moveTo>
                <a:lnTo>
                  <a:pt x="22047" y="0"/>
                </a:lnTo>
                <a:lnTo>
                  <a:pt x="0" y="0"/>
                </a:lnTo>
                <a:lnTo>
                  <a:pt x="0" y="22047"/>
                </a:lnTo>
                <a:lnTo>
                  <a:pt x="22047" y="22047"/>
                </a:lnTo>
                <a:lnTo>
                  <a:pt x="44081" y="22047"/>
                </a:lnTo>
                <a:lnTo>
                  <a:pt x="44081" y="0"/>
                </a:lnTo>
                <a:close/>
              </a:path>
              <a:path w="220979" h="22225">
                <a:moveTo>
                  <a:pt x="66141" y="0"/>
                </a:moveTo>
                <a:lnTo>
                  <a:pt x="44094" y="0"/>
                </a:lnTo>
                <a:lnTo>
                  <a:pt x="44094" y="22047"/>
                </a:lnTo>
                <a:lnTo>
                  <a:pt x="66141" y="22047"/>
                </a:lnTo>
                <a:lnTo>
                  <a:pt x="66141" y="0"/>
                </a:lnTo>
                <a:close/>
              </a:path>
              <a:path w="220979" h="22225">
                <a:moveTo>
                  <a:pt x="88188" y="0"/>
                </a:moveTo>
                <a:lnTo>
                  <a:pt x="66154" y="0"/>
                </a:lnTo>
                <a:lnTo>
                  <a:pt x="66154" y="22047"/>
                </a:lnTo>
                <a:lnTo>
                  <a:pt x="88188" y="22047"/>
                </a:lnTo>
                <a:lnTo>
                  <a:pt x="88188" y="0"/>
                </a:lnTo>
                <a:close/>
              </a:path>
              <a:path w="220979" h="22225">
                <a:moveTo>
                  <a:pt x="110248" y="0"/>
                </a:moveTo>
                <a:lnTo>
                  <a:pt x="88201" y="0"/>
                </a:lnTo>
                <a:lnTo>
                  <a:pt x="88201" y="22047"/>
                </a:lnTo>
                <a:lnTo>
                  <a:pt x="110248" y="22047"/>
                </a:lnTo>
                <a:lnTo>
                  <a:pt x="110248" y="0"/>
                </a:lnTo>
                <a:close/>
              </a:path>
              <a:path w="220979" h="22225">
                <a:moveTo>
                  <a:pt x="132295" y="0"/>
                </a:moveTo>
                <a:lnTo>
                  <a:pt x="110261" y="0"/>
                </a:lnTo>
                <a:lnTo>
                  <a:pt x="110261" y="22047"/>
                </a:lnTo>
                <a:lnTo>
                  <a:pt x="132295" y="22047"/>
                </a:lnTo>
                <a:lnTo>
                  <a:pt x="132295" y="0"/>
                </a:lnTo>
                <a:close/>
              </a:path>
              <a:path w="220979" h="22225">
                <a:moveTo>
                  <a:pt x="154355" y="0"/>
                </a:moveTo>
                <a:lnTo>
                  <a:pt x="132308" y="0"/>
                </a:lnTo>
                <a:lnTo>
                  <a:pt x="132308" y="22047"/>
                </a:lnTo>
                <a:lnTo>
                  <a:pt x="154355" y="22047"/>
                </a:lnTo>
                <a:lnTo>
                  <a:pt x="154355" y="0"/>
                </a:lnTo>
                <a:close/>
              </a:path>
              <a:path w="220979" h="22225">
                <a:moveTo>
                  <a:pt x="220497" y="0"/>
                </a:moveTo>
                <a:lnTo>
                  <a:pt x="198462" y="0"/>
                </a:lnTo>
                <a:lnTo>
                  <a:pt x="176415" y="0"/>
                </a:lnTo>
                <a:lnTo>
                  <a:pt x="176415" y="22047"/>
                </a:lnTo>
                <a:lnTo>
                  <a:pt x="198462" y="22047"/>
                </a:lnTo>
                <a:lnTo>
                  <a:pt x="220497" y="22047"/>
                </a:lnTo>
                <a:lnTo>
                  <a:pt x="220497" y="0"/>
                </a:lnTo>
                <a:close/>
              </a:path>
            </a:pathLst>
          </a:custGeom>
          <a:solidFill>
            <a:srgbClr val="9F1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721956" y="4572546"/>
            <a:ext cx="330835" cy="22225"/>
          </a:xfrm>
          <a:custGeom>
            <a:avLst/>
            <a:gdLst/>
            <a:ahLst/>
            <a:cxnLst/>
            <a:rect l="l" t="t" r="r" b="b"/>
            <a:pathLst>
              <a:path w="330834" h="22225">
                <a:moveTo>
                  <a:pt x="44081" y="0"/>
                </a:moveTo>
                <a:lnTo>
                  <a:pt x="22047" y="0"/>
                </a:lnTo>
                <a:lnTo>
                  <a:pt x="0" y="0"/>
                </a:lnTo>
                <a:lnTo>
                  <a:pt x="0" y="22047"/>
                </a:lnTo>
                <a:lnTo>
                  <a:pt x="22047" y="22047"/>
                </a:lnTo>
                <a:lnTo>
                  <a:pt x="44081" y="22047"/>
                </a:lnTo>
                <a:lnTo>
                  <a:pt x="44081" y="0"/>
                </a:lnTo>
                <a:close/>
              </a:path>
              <a:path w="330834" h="22225">
                <a:moveTo>
                  <a:pt x="132308" y="0"/>
                </a:moveTo>
                <a:lnTo>
                  <a:pt x="110261" y="0"/>
                </a:lnTo>
                <a:lnTo>
                  <a:pt x="88214" y="0"/>
                </a:lnTo>
                <a:lnTo>
                  <a:pt x="88214" y="22047"/>
                </a:lnTo>
                <a:lnTo>
                  <a:pt x="110261" y="22047"/>
                </a:lnTo>
                <a:lnTo>
                  <a:pt x="132308" y="22047"/>
                </a:lnTo>
                <a:lnTo>
                  <a:pt x="132308" y="0"/>
                </a:lnTo>
                <a:close/>
              </a:path>
              <a:path w="330834" h="22225">
                <a:moveTo>
                  <a:pt x="176415" y="0"/>
                </a:moveTo>
                <a:lnTo>
                  <a:pt x="154368" y="0"/>
                </a:lnTo>
                <a:lnTo>
                  <a:pt x="132321" y="0"/>
                </a:lnTo>
                <a:lnTo>
                  <a:pt x="132321" y="22047"/>
                </a:lnTo>
                <a:lnTo>
                  <a:pt x="154368" y="22047"/>
                </a:lnTo>
                <a:lnTo>
                  <a:pt x="176415" y="22047"/>
                </a:lnTo>
                <a:lnTo>
                  <a:pt x="176415" y="0"/>
                </a:lnTo>
                <a:close/>
              </a:path>
              <a:path w="330834" h="22225">
                <a:moveTo>
                  <a:pt x="242570" y="0"/>
                </a:moveTo>
                <a:lnTo>
                  <a:pt x="220522" y="0"/>
                </a:lnTo>
                <a:lnTo>
                  <a:pt x="198475" y="0"/>
                </a:lnTo>
                <a:lnTo>
                  <a:pt x="198475" y="22047"/>
                </a:lnTo>
                <a:lnTo>
                  <a:pt x="220522" y="22047"/>
                </a:lnTo>
                <a:lnTo>
                  <a:pt x="242570" y="22047"/>
                </a:lnTo>
                <a:lnTo>
                  <a:pt x="242570" y="0"/>
                </a:lnTo>
                <a:close/>
              </a:path>
              <a:path w="330834" h="22225">
                <a:moveTo>
                  <a:pt x="264629" y="0"/>
                </a:moveTo>
                <a:lnTo>
                  <a:pt x="242582" y="0"/>
                </a:lnTo>
                <a:lnTo>
                  <a:pt x="242582" y="22047"/>
                </a:lnTo>
                <a:lnTo>
                  <a:pt x="264629" y="22047"/>
                </a:lnTo>
                <a:lnTo>
                  <a:pt x="264629" y="0"/>
                </a:lnTo>
                <a:close/>
              </a:path>
              <a:path w="330834" h="22225">
                <a:moveTo>
                  <a:pt x="330784" y="0"/>
                </a:moveTo>
                <a:lnTo>
                  <a:pt x="308737" y="0"/>
                </a:lnTo>
                <a:lnTo>
                  <a:pt x="308737" y="22047"/>
                </a:lnTo>
                <a:lnTo>
                  <a:pt x="330784" y="22047"/>
                </a:lnTo>
                <a:lnTo>
                  <a:pt x="330784" y="0"/>
                </a:lnTo>
                <a:close/>
              </a:path>
            </a:pathLst>
          </a:custGeom>
          <a:solidFill>
            <a:srgbClr val="9F1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347065" y="4594605"/>
            <a:ext cx="44450" cy="22225"/>
          </a:xfrm>
          <a:custGeom>
            <a:avLst/>
            <a:gdLst/>
            <a:ahLst/>
            <a:cxnLst/>
            <a:rect l="l" t="t" r="r" b="b"/>
            <a:pathLst>
              <a:path w="44450" h="22225">
                <a:moveTo>
                  <a:pt x="44094" y="0"/>
                </a:moveTo>
                <a:lnTo>
                  <a:pt x="22047" y="0"/>
                </a:lnTo>
                <a:lnTo>
                  <a:pt x="0" y="0"/>
                </a:lnTo>
                <a:lnTo>
                  <a:pt x="0" y="22047"/>
                </a:lnTo>
                <a:lnTo>
                  <a:pt x="22047" y="22047"/>
                </a:lnTo>
                <a:lnTo>
                  <a:pt x="44094" y="22047"/>
                </a:lnTo>
                <a:lnTo>
                  <a:pt x="44094" y="0"/>
                </a:lnTo>
                <a:close/>
              </a:path>
            </a:pathLst>
          </a:custGeom>
          <a:solidFill>
            <a:srgbClr val="9F1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479374" y="4594605"/>
            <a:ext cx="132715" cy="22225"/>
          </a:xfrm>
          <a:custGeom>
            <a:avLst/>
            <a:gdLst/>
            <a:ahLst/>
            <a:cxnLst/>
            <a:rect l="l" t="t" r="r" b="b"/>
            <a:pathLst>
              <a:path w="132715" h="22225">
                <a:moveTo>
                  <a:pt x="22047" y="0"/>
                </a:moveTo>
                <a:lnTo>
                  <a:pt x="0" y="0"/>
                </a:lnTo>
                <a:lnTo>
                  <a:pt x="0" y="22047"/>
                </a:lnTo>
                <a:lnTo>
                  <a:pt x="22047" y="22047"/>
                </a:lnTo>
                <a:lnTo>
                  <a:pt x="22047" y="0"/>
                </a:lnTo>
                <a:close/>
              </a:path>
              <a:path w="132715" h="22225">
                <a:moveTo>
                  <a:pt x="44094" y="0"/>
                </a:moveTo>
                <a:lnTo>
                  <a:pt x="22059" y="0"/>
                </a:lnTo>
                <a:lnTo>
                  <a:pt x="22059" y="22047"/>
                </a:lnTo>
                <a:lnTo>
                  <a:pt x="44094" y="22047"/>
                </a:lnTo>
                <a:lnTo>
                  <a:pt x="44094" y="0"/>
                </a:lnTo>
                <a:close/>
              </a:path>
              <a:path w="132715" h="22225">
                <a:moveTo>
                  <a:pt x="132295" y="0"/>
                </a:moveTo>
                <a:lnTo>
                  <a:pt x="110261" y="0"/>
                </a:lnTo>
                <a:lnTo>
                  <a:pt x="88214" y="0"/>
                </a:lnTo>
                <a:lnTo>
                  <a:pt x="66167" y="0"/>
                </a:lnTo>
                <a:lnTo>
                  <a:pt x="66167" y="22047"/>
                </a:lnTo>
                <a:lnTo>
                  <a:pt x="88214" y="22047"/>
                </a:lnTo>
                <a:lnTo>
                  <a:pt x="110261" y="22047"/>
                </a:lnTo>
                <a:lnTo>
                  <a:pt x="132295" y="22047"/>
                </a:lnTo>
                <a:lnTo>
                  <a:pt x="132295" y="0"/>
                </a:lnTo>
                <a:close/>
              </a:path>
            </a:pathLst>
          </a:custGeom>
          <a:solidFill>
            <a:srgbClr val="9F1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677849" y="4594605"/>
            <a:ext cx="66675" cy="22225"/>
          </a:xfrm>
          <a:custGeom>
            <a:avLst/>
            <a:gdLst/>
            <a:ahLst/>
            <a:cxnLst/>
            <a:rect l="l" t="t" r="r" b="b"/>
            <a:pathLst>
              <a:path w="66675" h="22225">
                <a:moveTo>
                  <a:pt x="22047" y="0"/>
                </a:moveTo>
                <a:lnTo>
                  <a:pt x="0" y="0"/>
                </a:lnTo>
                <a:lnTo>
                  <a:pt x="0" y="22047"/>
                </a:lnTo>
                <a:lnTo>
                  <a:pt x="22047" y="22047"/>
                </a:lnTo>
                <a:lnTo>
                  <a:pt x="22047" y="0"/>
                </a:lnTo>
                <a:close/>
              </a:path>
              <a:path w="66675" h="22225">
                <a:moveTo>
                  <a:pt x="66154" y="0"/>
                </a:moveTo>
                <a:lnTo>
                  <a:pt x="44107" y="0"/>
                </a:lnTo>
                <a:lnTo>
                  <a:pt x="44107" y="22047"/>
                </a:lnTo>
                <a:lnTo>
                  <a:pt x="66154" y="22047"/>
                </a:lnTo>
                <a:lnTo>
                  <a:pt x="66154" y="0"/>
                </a:lnTo>
                <a:close/>
              </a:path>
            </a:pathLst>
          </a:custGeom>
          <a:solidFill>
            <a:srgbClr val="9F1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810171" y="4594605"/>
            <a:ext cx="66675" cy="22225"/>
          </a:xfrm>
          <a:custGeom>
            <a:avLst/>
            <a:gdLst/>
            <a:ahLst/>
            <a:cxnLst/>
            <a:rect l="l" t="t" r="r" b="b"/>
            <a:pathLst>
              <a:path w="66675" h="22225">
                <a:moveTo>
                  <a:pt x="22047" y="0"/>
                </a:moveTo>
                <a:lnTo>
                  <a:pt x="0" y="0"/>
                </a:lnTo>
                <a:lnTo>
                  <a:pt x="0" y="22047"/>
                </a:lnTo>
                <a:lnTo>
                  <a:pt x="22047" y="22047"/>
                </a:lnTo>
                <a:lnTo>
                  <a:pt x="22047" y="0"/>
                </a:lnTo>
                <a:close/>
              </a:path>
              <a:path w="66675" h="22225">
                <a:moveTo>
                  <a:pt x="66154" y="0"/>
                </a:moveTo>
                <a:lnTo>
                  <a:pt x="44107" y="0"/>
                </a:lnTo>
                <a:lnTo>
                  <a:pt x="44107" y="22047"/>
                </a:lnTo>
                <a:lnTo>
                  <a:pt x="66154" y="22047"/>
                </a:lnTo>
                <a:lnTo>
                  <a:pt x="66154" y="0"/>
                </a:lnTo>
                <a:close/>
              </a:path>
            </a:pathLst>
          </a:custGeom>
          <a:solidFill>
            <a:srgbClr val="9F1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964539" y="4594605"/>
            <a:ext cx="66675" cy="22225"/>
          </a:xfrm>
          <a:custGeom>
            <a:avLst/>
            <a:gdLst/>
            <a:ahLst/>
            <a:cxnLst/>
            <a:rect l="l" t="t" r="r" b="b"/>
            <a:pathLst>
              <a:path w="66675" h="22225">
                <a:moveTo>
                  <a:pt x="22047" y="0"/>
                </a:moveTo>
                <a:lnTo>
                  <a:pt x="0" y="0"/>
                </a:lnTo>
                <a:lnTo>
                  <a:pt x="0" y="22047"/>
                </a:lnTo>
                <a:lnTo>
                  <a:pt x="22047" y="22047"/>
                </a:lnTo>
                <a:lnTo>
                  <a:pt x="22047" y="0"/>
                </a:lnTo>
                <a:close/>
              </a:path>
              <a:path w="66675" h="22225">
                <a:moveTo>
                  <a:pt x="66154" y="0"/>
                </a:moveTo>
                <a:lnTo>
                  <a:pt x="44107" y="0"/>
                </a:lnTo>
                <a:lnTo>
                  <a:pt x="44107" y="22047"/>
                </a:lnTo>
                <a:lnTo>
                  <a:pt x="66154" y="22047"/>
                </a:lnTo>
                <a:lnTo>
                  <a:pt x="66154" y="0"/>
                </a:lnTo>
                <a:close/>
              </a:path>
            </a:pathLst>
          </a:custGeom>
          <a:solidFill>
            <a:srgbClr val="9F1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347065" y="4616653"/>
            <a:ext cx="353060" cy="22225"/>
          </a:xfrm>
          <a:custGeom>
            <a:avLst/>
            <a:gdLst/>
            <a:ahLst/>
            <a:cxnLst/>
            <a:rect l="l" t="t" r="r" b="b"/>
            <a:pathLst>
              <a:path w="353059" h="22225">
                <a:moveTo>
                  <a:pt x="44094" y="0"/>
                </a:moveTo>
                <a:lnTo>
                  <a:pt x="22047" y="0"/>
                </a:lnTo>
                <a:lnTo>
                  <a:pt x="0" y="0"/>
                </a:lnTo>
                <a:lnTo>
                  <a:pt x="0" y="22047"/>
                </a:lnTo>
                <a:lnTo>
                  <a:pt x="22047" y="22047"/>
                </a:lnTo>
                <a:lnTo>
                  <a:pt x="44094" y="22047"/>
                </a:lnTo>
                <a:lnTo>
                  <a:pt x="44094" y="0"/>
                </a:lnTo>
                <a:close/>
              </a:path>
              <a:path w="353059" h="22225">
                <a:moveTo>
                  <a:pt x="88188" y="0"/>
                </a:moveTo>
                <a:lnTo>
                  <a:pt x="66154" y="0"/>
                </a:lnTo>
                <a:lnTo>
                  <a:pt x="44107" y="0"/>
                </a:lnTo>
                <a:lnTo>
                  <a:pt x="44107" y="22047"/>
                </a:lnTo>
                <a:lnTo>
                  <a:pt x="66154" y="22047"/>
                </a:lnTo>
                <a:lnTo>
                  <a:pt x="88188" y="22047"/>
                </a:lnTo>
                <a:lnTo>
                  <a:pt x="88188" y="0"/>
                </a:lnTo>
                <a:close/>
              </a:path>
              <a:path w="353059" h="22225">
                <a:moveTo>
                  <a:pt x="110248" y="0"/>
                </a:moveTo>
                <a:lnTo>
                  <a:pt x="88201" y="0"/>
                </a:lnTo>
                <a:lnTo>
                  <a:pt x="88201" y="22047"/>
                </a:lnTo>
                <a:lnTo>
                  <a:pt x="110248" y="22047"/>
                </a:lnTo>
                <a:lnTo>
                  <a:pt x="110248" y="0"/>
                </a:lnTo>
                <a:close/>
              </a:path>
              <a:path w="353059" h="22225">
                <a:moveTo>
                  <a:pt x="132295" y="0"/>
                </a:moveTo>
                <a:lnTo>
                  <a:pt x="110261" y="0"/>
                </a:lnTo>
                <a:lnTo>
                  <a:pt x="110261" y="22047"/>
                </a:lnTo>
                <a:lnTo>
                  <a:pt x="132295" y="22047"/>
                </a:lnTo>
                <a:lnTo>
                  <a:pt x="132295" y="0"/>
                </a:lnTo>
                <a:close/>
              </a:path>
              <a:path w="353059" h="22225">
                <a:moveTo>
                  <a:pt x="154355" y="0"/>
                </a:moveTo>
                <a:lnTo>
                  <a:pt x="132308" y="0"/>
                </a:lnTo>
                <a:lnTo>
                  <a:pt x="132308" y="22047"/>
                </a:lnTo>
                <a:lnTo>
                  <a:pt x="154355" y="22047"/>
                </a:lnTo>
                <a:lnTo>
                  <a:pt x="154355" y="0"/>
                </a:lnTo>
                <a:close/>
              </a:path>
              <a:path w="353059" h="22225">
                <a:moveTo>
                  <a:pt x="176403" y="0"/>
                </a:moveTo>
                <a:lnTo>
                  <a:pt x="154368" y="0"/>
                </a:lnTo>
                <a:lnTo>
                  <a:pt x="154368" y="22047"/>
                </a:lnTo>
                <a:lnTo>
                  <a:pt x="176403" y="22047"/>
                </a:lnTo>
                <a:lnTo>
                  <a:pt x="176403" y="0"/>
                </a:lnTo>
                <a:close/>
              </a:path>
              <a:path w="353059" h="22225">
                <a:moveTo>
                  <a:pt x="198462" y="0"/>
                </a:moveTo>
                <a:lnTo>
                  <a:pt x="176415" y="0"/>
                </a:lnTo>
                <a:lnTo>
                  <a:pt x="176415" y="22047"/>
                </a:lnTo>
                <a:lnTo>
                  <a:pt x="198462" y="22047"/>
                </a:lnTo>
                <a:lnTo>
                  <a:pt x="198462" y="0"/>
                </a:lnTo>
                <a:close/>
              </a:path>
              <a:path w="353059" h="22225">
                <a:moveTo>
                  <a:pt x="242570" y="0"/>
                </a:moveTo>
                <a:lnTo>
                  <a:pt x="220522" y="0"/>
                </a:lnTo>
                <a:lnTo>
                  <a:pt x="220522" y="22047"/>
                </a:lnTo>
                <a:lnTo>
                  <a:pt x="242570" y="22047"/>
                </a:lnTo>
                <a:lnTo>
                  <a:pt x="242570" y="0"/>
                </a:lnTo>
                <a:close/>
              </a:path>
              <a:path w="353059" h="22225">
                <a:moveTo>
                  <a:pt x="286664" y="0"/>
                </a:moveTo>
                <a:lnTo>
                  <a:pt x="264629" y="0"/>
                </a:lnTo>
                <a:lnTo>
                  <a:pt x="264629" y="22047"/>
                </a:lnTo>
                <a:lnTo>
                  <a:pt x="286664" y="22047"/>
                </a:lnTo>
                <a:lnTo>
                  <a:pt x="286664" y="0"/>
                </a:lnTo>
                <a:close/>
              </a:path>
              <a:path w="353059" h="22225">
                <a:moveTo>
                  <a:pt x="308724" y="0"/>
                </a:moveTo>
                <a:lnTo>
                  <a:pt x="286677" y="0"/>
                </a:lnTo>
                <a:lnTo>
                  <a:pt x="286677" y="22047"/>
                </a:lnTo>
                <a:lnTo>
                  <a:pt x="308724" y="22047"/>
                </a:lnTo>
                <a:lnTo>
                  <a:pt x="308724" y="0"/>
                </a:lnTo>
                <a:close/>
              </a:path>
              <a:path w="353059" h="22225">
                <a:moveTo>
                  <a:pt x="330771" y="0"/>
                </a:moveTo>
                <a:lnTo>
                  <a:pt x="308737" y="0"/>
                </a:lnTo>
                <a:lnTo>
                  <a:pt x="308737" y="22047"/>
                </a:lnTo>
                <a:lnTo>
                  <a:pt x="330771" y="22047"/>
                </a:lnTo>
                <a:lnTo>
                  <a:pt x="330771" y="0"/>
                </a:lnTo>
                <a:close/>
              </a:path>
              <a:path w="353059" h="22225">
                <a:moveTo>
                  <a:pt x="352831" y="0"/>
                </a:moveTo>
                <a:lnTo>
                  <a:pt x="330784" y="0"/>
                </a:lnTo>
                <a:lnTo>
                  <a:pt x="330784" y="22047"/>
                </a:lnTo>
                <a:lnTo>
                  <a:pt x="352831" y="22047"/>
                </a:lnTo>
                <a:lnTo>
                  <a:pt x="352831" y="0"/>
                </a:lnTo>
                <a:close/>
              </a:path>
            </a:pathLst>
          </a:custGeom>
          <a:solidFill>
            <a:srgbClr val="9F1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788111" y="4616653"/>
            <a:ext cx="154940" cy="22225"/>
          </a:xfrm>
          <a:custGeom>
            <a:avLst/>
            <a:gdLst/>
            <a:ahLst/>
            <a:cxnLst/>
            <a:rect l="l" t="t" r="r" b="b"/>
            <a:pathLst>
              <a:path w="154940" h="22225">
                <a:moveTo>
                  <a:pt x="22034" y="0"/>
                </a:moveTo>
                <a:lnTo>
                  <a:pt x="0" y="0"/>
                </a:lnTo>
                <a:lnTo>
                  <a:pt x="0" y="22047"/>
                </a:lnTo>
                <a:lnTo>
                  <a:pt x="22034" y="22047"/>
                </a:lnTo>
                <a:lnTo>
                  <a:pt x="22034" y="0"/>
                </a:lnTo>
                <a:close/>
              </a:path>
              <a:path w="154940" h="22225">
                <a:moveTo>
                  <a:pt x="44107" y="0"/>
                </a:moveTo>
                <a:lnTo>
                  <a:pt x="22059" y="0"/>
                </a:lnTo>
                <a:lnTo>
                  <a:pt x="22059" y="22047"/>
                </a:lnTo>
                <a:lnTo>
                  <a:pt x="44107" y="22047"/>
                </a:lnTo>
                <a:lnTo>
                  <a:pt x="44107" y="0"/>
                </a:lnTo>
                <a:close/>
              </a:path>
              <a:path w="154940" h="22225">
                <a:moveTo>
                  <a:pt x="88214" y="0"/>
                </a:moveTo>
                <a:lnTo>
                  <a:pt x="66167" y="0"/>
                </a:lnTo>
                <a:lnTo>
                  <a:pt x="66167" y="22047"/>
                </a:lnTo>
                <a:lnTo>
                  <a:pt x="88214" y="22047"/>
                </a:lnTo>
                <a:lnTo>
                  <a:pt x="88214" y="0"/>
                </a:lnTo>
                <a:close/>
              </a:path>
              <a:path w="154940" h="22225">
                <a:moveTo>
                  <a:pt x="132308" y="0"/>
                </a:moveTo>
                <a:lnTo>
                  <a:pt x="110261" y="0"/>
                </a:lnTo>
                <a:lnTo>
                  <a:pt x="110261" y="22047"/>
                </a:lnTo>
                <a:lnTo>
                  <a:pt x="132308" y="22047"/>
                </a:lnTo>
                <a:lnTo>
                  <a:pt x="132308" y="0"/>
                </a:lnTo>
                <a:close/>
              </a:path>
              <a:path w="154940" h="22225">
                <a:moveTo>
                  <a:pt x="154368" y="0"/>
                </a:moveTo>
                <a:lnTo>
                  <a:pt x="132321" y="0"/>
                </a:lnTo>
                <a:lnTo>
                  <a:pt x="132321" y="22047"/>
                </a:lnTo>
                <a:lnTo>
                  <a:pt x="154368" y="22047"/>
                </a:lnTo>
                <a:lnTo>
                  <a:pt x="154368" y="0"/>
                </a:lnTo>
                <a:close/>
              </a:path>
            </a:pathLst>
          </a:custGeom>
          <a:solidFill>
            <a:srgbClr val="9F1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325005" y="4638712"/>
            <a:ext cx="88265" cy="22225"/>
          </a:xfrm>
          <a:custGeom>
            <a:avLst/>
            <a:gdLst/>
            <a:ahLst/>
            <a:cxnLst/>
            <a:rect l="l" t="t" r="r" b="b"/>
            <a:pathLst>
              <a:path w="88265" h="22225">
                <a:moveTo>
                  <a:pt x="22047" y="0"/>
                </a:moveTo>
                <a:lnTo>
                  <a:pt x="0" y="0"/>
                </a:lnTo>
                <a:lnTo>
                  <a:pt x="0" y="22047"/>
                </a:lnTo>
                <a:lnTo>
                  <a:pt x="22047" y="22047"/>
                </a:lnTo>
                <a:lnTo>
                  <a:pt x="22047" y="0"/>
                </a:lnTo>
                <a:close/>
              </a:path>
              <a:path w="88265" h="22225">
                <a:moveTo>
                  <a:pt x="44107" y="0"/>
                </a:moveTo>
                <a:lnTo>
                  <a:pt x="22059" y="0"/>
                </a:lnTo>
                <a:lnTo>
                  <a:pt x="22059" y="22047"/>
                </a:lnTo>
                <a:lnTo>
                  <a:pt x="44107" y="22047"/>
                </a:lnTo>
                <a:lnTo>
                  <a:pt x="44107" y="0"/>
                </a:lnTo>
                <a:close/>
              </a:path>
              <a:path w="88265" h="22225">
                <a:moveTo>
                  <a:pt x="88214" y="0"/>
                </a:moveTo>
                <a:lnTo>
                  <a:pt x="66167" y="0"/>
                </a:lnTo>
                <a:lnTo>
                  <a:pt x="66167" y="22047"/>
                </a:lnTo>
                <a:lnTo>
                  <a:pt x="88214" y="22047"/>
                </a:lnTo>
                <a:lnTo>
                  <a:pt x="88214" y="0"/>
                </a:lnTo>
                <a:close/>
              </a:path>
            </a:pathLst>
          </a:custGeom>
          <a:solidFill>
            <a:srgbClr val="9F1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479374" y="4638712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22047" y="0"/>
                </a:moveTo>
                <a:lnTo>
                  <a:pt x="0" y="0"/>
                </a:lnTo>
                <a:lnTo>
                  <a:pt x="0" y="22047"/>
                </a:lnTo>
                <a:lnTo>
                  <a:pt x="22047" y="22047"/>
                </a:lnTo>
                <a:lnTo>
                  <a:pt x="22047" y="0"/>
                </a:lnTo>
                <a:close/>
              </a:path>
            </a:pathLst>
          </a:custGeom>
          <a:solidFill>
            <a:srgbClr val="9F1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567588" y="4638712"/>
            <a:ext cx="242570" cy="22225"/>
          </a:xfrm>
          <a:custGeom>
            <a:avLst/>
            <a:gdLst/>
            <a:ahLst/>
            <a:cxnLst/>
            <a:rect l="l" t="t" r="r" b="b"/>
            <a:pathLst>
              <a:path w="242570" h="22225">
                <a:moveTo>
                  <a:pt x="44081" y="0"/>
                </a:moveTo>
                <a:lnTo>
                  <a:pt x="22047" y="0"/>
                </a:lnTo>
                <a:lnTo>
                  <a:pt x="0" y="0"/>
                </a:lnTo>
                <a:lnTo>
                  <a:pt x="0" y="22047"/>
                </a:lnTo>
                <a:lnTo>
                  <a:pt x="22047" y="22047"/>
                </a:lnTo>
                <a:lnTo>
                  <a:pt x="44081" y="22047"/>
                </a:lnTo>
                <a:lnTo>
                  <a:pt x="44081" y="0"/>
                </a:lnTo>
                <a:close/>
              </a:path>
              <a:path w="242570" h="22225">
                <a:moveTo>
                  <a:pt x="66141" y="0"/>
                </a:moveTo>
                <a:lnTo>
                  <a:pt x="44107" y="0"/>
                </a:lnTo>
                <a:lnTo>
                  <a:pt x="44107" y="22047"/>
                </a:lnTo>
                <a:lnTo>
                  <a:pt x="66141" y="22047"/>
                </a:lnTo>
                <a:lnTo>
                  <a:pt x="66141" y="0"/>
                </a:lnTo>
                <a:close/>
              </a:path>
              <a:path w="242570" h="22225">
                <a:moveTo>
                  <a:pt x="88201" y="0"/>
                </a:moveTo>
                <a:lnTo>
                  <a:pt x="66154" y="0"/>
                </a:lnTo>
                <a:lnTo>
                  <a:pt x="66154" y="22047"/>
                </a:lnTo>
                <a:lnTo>
                  <a:pt x="88201" y="22047"/>
                </a:lnTo>
                <a:lnTo>
                  <a:pt x="88201" y="0"/>
                </a:lnTo>
                <a:close/>
              </a:path>
              <a:path w="242570" h="22225">
                <a:moveTo>
                  <a:pt x="132308" y="0"/>
                </a:moveTo>
                <a:lnTo>
                  <a:pt x="110261" y="0"/>
                </a:lnTo>
                <a:lnTo>
                  <a:pt x="110261" y="22047"/>
                </a:lnTo>
                <a:lnTo>
                  <a:pt x="132308" y="22047"/>
                </a:lnTo>
                <a:lnTo>
                  <a:pt x="132308" y="0"/>
                </a:lnTo>
                <a:close/>
              </a:path>
              <a:path w="242570" h="22225">
                <a:moveTo>
                  <a:pt x="198450" y="0"/>
                </a:moveTo>
                <a:lnTo>
                  <a:pt x="176415" y="0"/>
                </a:lnTo>
                <a:lnTo>
                  <a:pt x="176415" y="22047"/>
                </a:lnTo>
                <a:lnTo>
                  <a:pt x="198450" y="22047"/>
                </a:lnTo>
                <a:lnTo>
                  <a:pt x="198450" y="0"/>
                </a:lnTo>
                <a:close/>
              </a:path>
              <a:path w="242570" h="22225">
                <a:moveTo>
                  <a:pt x="242557" y="0"/>
                </a:moveTo>
                <a:lnTo>
                  <a:pt x="220522" y="0"/>
                </a:lnTo>
                <a:lnTo>
                  <a:pt x="198475" y="0"/>
                </a:lnTo>
                <a:lnTo>
                  <a:pt x="198475" y="22047"/>
                </a:lnTo>
                <a:lnTo>
                  <a:pt x="220522" y="22047"/>
                </a:lnTo>
                <a:lnTo>
                  <a:pt x="242557" y="22047"/>
                </a:lnTo>
                <a:lnTo>
                  <a:pt x="242557" y="0"/>
                </a:lnTo>
                <a:close/>
              </a:path>
            </a:pathLst>
          </a:custGeom>
          <a:solidFill>
            <a:srgbClr val="9F1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876325" y="4638712"/>
            <a:ext cx="44450" cy="22225"/>
          </a:xfrm>
          <a:custGeom>
            <a:avLst/>
            <a:gdLst/>
            <a:ahLst/>
            <a:cxnLst/>
            <a:rect l="l" t="t" r="r" b="b"/>
            <a:pathLst>
              <a:path w="44450" h="22225">
                <a:moveTo>
                  <a:pt x="44094" y="0"/>
                </a:moveTo>
                <a:lnTo>
                  <a:pt x="22047" y="0"/>
                </a:lnTo>
                <a:lnTo>
                  <a:pt x="0" y="0"/>
                </a:lnTo>
                <a:lnTo>
                  <a:pt x="0" y="22047"/>
                </a:lnTo>
                <a:lnTo>
                  <a:pt x="22047" y="22047"/>
                </a:lnTo>
                <a:lnTo>
                  <a:pt x="44094" y="22047"/>
                </a:lnTo>
                <a:lnTo>
                  <a:pt x="44094" y="0"/>
                </a:lnTo>
                <a:close/>
              </a:path>
            </a:pathLst>
          </a:custGeom>
          <a:solidFill>
            <a:srgbClr val="9F1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986586" y="4638712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22047" y="0"/>
                </a:moveTo>
                <a:lnTo>
                  <a:pt x="0" y="0"/>
                </a:lnTo>
                <a:lnTo>
                  <a:pt x="0" y="22047"/>
                </a:lnTo>
                <a:lnTo>
                  <a:pt x="22047" y="22047"/>
                </a:lnTo>
                <a:lnTo>
                  <a:pt x="22047" y="0"/>
                </a:lnTo>
                <a:close/>
              </a:path>
            </a:pathLst>
          </a:custGeom>
          <a:solidFill>
            <a:srgbClr val="9F1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325005" y="4660760"/>
            <a:ext cx="728345" cy="110489"/>
          </a:xfrm>
          <a:custGeom>
            <a:avLst/>
            <a:gdLst/>
            <a:ahLst/>
            <a:cxnLst/>
            <a:rect l="l" t="t" r="r" b="b"/>
            <a:pathLst>
              <a:path w="728344" h="110489">
                <a:moveTo>
                  <a:pt x="22047" y="88214"/>
                </a:moveTo>
                <a:lnTo>
                  <a:pt x="0" y="88214"/>
                </a:lnTo>
                <a:lnTo>
                  <a:pt x="0" y="110261"/>
                </a:lnTo>
                <a:lnTo>
                  <a:pt x="22047" y="110261"/>
                </a:lnTo>
                <a:lnTo>
                  <a:pt x="22047" y="88214"/>
                </a:lnTo>
                <a:close/>
              </a:path>
              <a:path w="728344" h="110489">
                <a:moveTo>
                  <a:pt x="22047" y="44107"/>
                </a:moveTo>
                <a:lnTo>
                  <a:pt x="0" y="44107"/>
                </a:lnTo>
                <a:lnTo>
                  <a:pt x="0" y="66154"/>
                </a:lnTo>
                <a:lnTo>
                  <a:pt x="0" y="88201"/>
                </a:lnTo>
                <a:lnTo>
                  <a:pt x="22047" y="88201"/>
                </a:lnTo>
                <a:lnTo>
                  <a:pt x="22047" y="66154"/>
                </a:lnTo>
                <a:lnTo>
                  <a:pt x="22047" y="44107"/>
                </a:lnTo>
                <a:close/>
              </a:path>
              <a:path w="728344" h="110489">
                <a:moveTo>
                  <a:pt x="22047" y="22047"/>
                </a:moveTo>
                <a:lnTo>
                  <a:pt x="0" y="22047"/>
                </a:lnTo>
                <a:lnTo>
                  <a:pt x="0" y="44094"/>
                </a:lnTo>
                <a:lnTo>
                  <a:pt x="22047" y="44094"/>
                </a:lnTo>
                <a:lnTo>
                  <a:pt x="22047" y="22047"/>
                </a:lnTo>
                <a:close/>
              </a:path>
              <a:path w="728344" h="110489">
                <a:moveTo>
                  <a:pt x="44107" y="44107"/>
                </a:moveTo>
                <a:lnTo>
                  <a:pt x="22059" y="44107"/>
                </a:lnTo>
                <a:lnTo>
                  <a:pt x="22059" y="66154"/>
                </a:lnTo>
                <a:lnTo>
                  <a:pt x="44107" y="66154"/>
                </a:lnTo>
                <a:lnTo>
                  <a:pt x="44107" y="44107"/>
                </a:lnTo>
                <a:close/>
              </a:path>
              <a:path w="728344" h="110489">
                <a:moveTo>
                  <a:pt x="66154" y="0"/>
                </a:moveTo>
                <a:lnTo>
                  <a:pt x="44107" y="0"/>
                </a:lnTo>
                <a:lnTo>
                  <a:pt x="44107" y="22047"/>
                </a:lnTo>
                <a:lnTo>
                  <a:pt x="44107" y="44094"/>
                </a:lnTo>
                <a:lnTo>
                  <a:pt x="66154" y="44094"/>
                </a:lnTo>
                <a:lnTo>
                  <a:pt x="66154" y="22047"/>
                </a:lnTo>
                <a:lnTo>
                  <a:pt x="66154" y="0"/>
                </a:lnTo>
                <a:close/>
              </a:path>
              <a:path w="728344" h="110489">
                <a:moveTo>
                  <a:pt x="88214" y="88214"/>
                </a:moveTo>
                <a:lnTo>
                  <a:pt x="66167" y="88214"/>
                </a:lnTo>
                <a:lnTo>
                  <a:pt x="66167" y="110261"/>
                </a:lnTo>
                <a:lnTo>
                  <a:pt x="88214" y="110261"/>
                </a:lnTo>
                <a:lnTo>
                  <a:pt x="88214" y="88214"/>
                </a:lnTo>
                <a:close/>
              </a:path>
              <a:path w="728344" h="110489">
                <a:moveTo>
                  <a:pt x="110248" y="44107"/>
                </a:moveTo>
                <a:lnTo>
                  <a:pt x="88214" y="44107"/>
                </a:lnTo>
                <a:lnTo>
                  <a:pt x="66167" y="44107"/>
                </a:lnTo>
                <a:lnTo>
                  <a:pt x="66167" y="66154"/>
                </a:lnTo>
                <a:lnTo>
                  <a:pt x="66167" y="88201"/>
                </a:lnTo>
                <a:lnTo>
                  <a:pt x="88214" y="88201"/>
                </a:lnTo>
                <a:lnTo>
                  <a:pt x="110248" y="88201"/>
                </a:lnTo>
                <a:lnTo>
                  <a:pt x="110248" y="66154"/>
                </a:lnTo>
                <a:lnTo>
                  <a:pt x="110248" y="44107"/>
                </a:lnTo>
                <a:close/>
              </a:path>
              <a:path w="728344" h="110489">
                <a:moveTo>
                  <a:pt x="110248" y="22047"/>
                </a:moveTo>
                <a:lnTo>
                  <a:pt x="88214" y="22047"/>
                </a:lnTo>
                <a:lnTo>
                  <a:pt x="88214" y="44094"/>
                </a:lnTo>
                <a:lnTo>
                  <a:pt x="110248" y="44094"/>
                </a:lnTo>
                <a:lnTo>
                  <a:pt x="110248" y="22047"/>
                </a:lnTo>
                <a:close/>
              </a:path>
              <a:path w="728344" h="110489">
                <a:moveTo>
                  <a:pt x="132308" y="88214"/>
                </a:moveTo>
                <a:lnTo>
                  <a:pt x="110261" y="88214"/>
                </a:lnTo>
                <a:lnTo>
                  <a:pt x="110261" y="110261"/>
                </a:lnTo>
                <a:lnTo>
                  <a:pt x="132308" y="110261"/>
                </a:lnTo>
                <a:lnTo>
                  <a:pt x="132308" y="88214"/>
                </a:lnTo>
                <a:close/>
              </a:path>
              <a:path w="728344" h="110489">
                <a:moveTo>
                  <a:pt x="132308" y="44107"/>
                </a:moveTo>
                <a:lnTo>
                  <a:pt x="110261" y="44107"/>
                </a:lnTo>
                <a:lnTo>
                  <a:pt x="110261" y="66154"/>
                </a:lnTo>
                <a:lnTo>
                  <a:pt x="132308" y="66154"/>
                </a:lnTo>
                <a:lnTo>
                  <a:pt x="132308" y="44107"/>
                </a:lnTo>
                <a:close/>
              </a:path>
              <a:path w="728344" h="110489">
                <a:moveTo>
                  <a:pt x="132308" y="0"/>
                </a:moveTo>
                <a:lnTo>
                  <a:pt x="110261" y="0"/>
                </a:lnTo>
                <a:lnTo>
                  <a:pt x="110261" y="22047"/>
                </a:lnTo>
                <a:lnTo>
                  <a:pt x="110261" y="44094"/>
                </a:lnTo>
                <a:lnTo>
                  <a:pt x="132308" y="44094"/>
                </a:lnTo>
                <a:lnTo>
                  <a:pt x="132308" y="22047"/>
                </a:lnTo>
                <a:lnTo>
                  <a:pt x="132308" y="0"/>
                </a:lnTo>
                <a:close/>
              </a:path>
              <a:path w="728344" h="110489">
                <a:moveTo>
                  <a:pt x="154355" y="88214"/>
                </a:moveTo>
                <a:lnTo>
                  <a:pt x="132321" y="88214"/>
                </a:lnTo>
                <a:lnTo>
                  <a:pt x="132321" y="110261"/>
                </a:lnTo>
                <a:lnTo>
                  <a:pt x="154355" y="110261"/>
                </a:lnTo>
                <a:lnTo>
                  <a:pt x="154355" y="88214"/>
                </a:lnTo>
                <a:close/>
              </a:path>
              <a:path w="728344" h="110489">
                <a:moveTo>
                  <a:pt x="154355" y="44107"/>
                </a:moveTo>
                <a:lnTo>
                  <a:pt x="132321" y="44107"/>
                </a:lnTo>
                <a:lnTo>
                  <a:pt x="132321" y="66154"/>
                </a:lnTo>
                <a:lnTo>
                  <a:pt x="154355" y="66154"/>
                </a:lnTo>
                <a:lnTo>
                  <a:pt x="154355" y="44107"/>
                </a:lnTo>
                <a:close/>
              </a:path>
              <a:path w="728344" h="110489">
                <a:moveTo>
                  <a:pt x="154355" y="0"/>
                </a:moveTo>
                <a:lnTo>
                  <a:pt x="132321" y="0"/>
                </a:lnTo>
                <a:lnTo>
                  <a:pt x="132321" y="22047"/>
                </a:lnTo>
                <a:lnTo>
                  <a:pt x="154355" y="22047"/>
                </a:lnTo>
                <a:lnTo>
                  <a:pt x="154355" y="0"/>
                </a:lnTo>
                <a:close/>
              </a:path>
              <a:path w="728344" h="110489">
                <a:moveTo>
                  <a:pt x="198462" y="66154"/>
                </a:moveTo>
                <a:lnTo>
                  <a:pt x="176428" y="66154"/>
                </a:lnTo>
                <a:lnTo>
                  <a:pt x="176428" y="88201"/>
                </a:lnTo>
                <a:lnTo>
                  <a:pt x="198462" y="88201"/>
                </a:lnTo>
                <a:lnTo>
                  <a:pt x="198462" y="66154"/>
                </a:lnTo>
                <a:close/>
              </a:path>
              <a:path w="728344" h="110489">
                <a:moveTo>
                  <a:pt x="198462" y="0"/>
                </a:moveTo>
                <a:lnTo>
                  <a:pt x="176428" y="0"/>
                </a:lnTo>
                <a:lnTo>
                  <a:pt x="176428" y="22047"/>
                </a:lnTo>
                <a:lnTo>
                  <a:pt x="198462" y="22047"/>
                </a:lnTo>
                <a:lnTo>
                  <a:pt x="198462" y="0"/>
                </a:lnTo>
                <a:close/>
              </a:path>
              <a:path w="728344" h="110489">
                <a:moveTo>
                  <a:pt x="220522" y="44107"/>
                </a:moveTo>
                <a:lnTo>
                  <a:pt x="198475" y="44107"/>
                </a:lnTo>
                <a:lnTo>
                  <a:pt x="198475" y="66154"/>
                </a:lnTo>
                <a:lnTo>
                  <a:pt x="198475" y="88201"/>
                </a:lnTo>
                <a:lnTo>
                  <a:pt x="220522" y="88201"/>
                </a:lnTo>
                <a:lnTo>
                  <a:pt x="220522" y="66154"/>
                </a:lnTo>
                <a:lnTo>
                  <a:pt x="220522" y="44107"/>
                </a:lnTo>
                <a:close/>
              </a:path>
              <a:path w="728344" h="110489">
                <a:moveTo>
                  <a:pt x="220522" y="22047"/>
                </a:moveTo>
                <a:lnTo>
                  <a:pt x="198475" y="22047"/>
                </a:lnTo>
                <a:lnTo>
                  <a:pt x="198475" y="44094"/>
                </a:lnTo>
                <a:lnTo>
                  <a:pt x="220522" y="44094"/>
                </a:lnTo>
                <a:lnTo>
                  <a:pt x="220522" y="22047"/>
                </a:lnTo>
                <a:close/>
              </a:path>
              <a:path w="728344" h="110489">
                <a:moveTo>
                  <a:pt x="264629" y="0"/>
                </a:moveTo>
                <a:lnTo>
                  <a:pt x="242582" y="0"/>
                </a:lnTo>
                <a:lnTo>
                  <a:pt x="220535" y="0"/>
                </a:lnTo>
                <a:lnTo>
                  <a:pt x="220535" y="22047"/>
                </a:lnTo>
                <a:lnTo>
                  <a:pt x="220535" y="44094"/>
                </a:lnTo>
                <a:lnTo>
                  <a:pt x="242582" y="44094"/>
                </a:lnTo>
                <a:lnTo>
                  <a:pt x="242582" y="22047"/>
                </a:lnTo>
                <a:lnTo>
                  <a:pt x="264629" y="22047"/>
                </a:lnTo>
                <a:lnTo>
                  <a:pt x="264629" y="0"/>
                </a:lnTo>
                <a:close/>
              </a:path>
              <a:path w="728344" h="110489">
                <a:moveTo>
                  <a:pt x="286664" y="88214"/>
                </a:moveTo>
                <a:lnTo>
                  <a:pt x="264629" y="88214"/>
                </a:lnTo>
                <a:lnTo>
                  <a:pt x="264629" y="110261"/>
                </a:lnTo>
                <a:lnTo>
                  <a:pt x="286664" y="110261"/>
                </a:lnTo>
                <a:lnTo>
                  <a:pt x="286664" y="88214"/>
                </a:lnTo>
                <a:close/>
              </a:path>
              <a:path w="728344" h="110489">
                <a:moveTo>
                  <a:pt x="286664" y="66154"/>
                </a:moveTo>
                <a:lnTo>
                  <a:pt x="264629" y="66154"/>
                </a:lnTo>
                <a:lnTo>
                  <a:pt x="264629" y="88201"/>
                </a:lnTo>
                <a:lnTo>
                  <a:pt x="286664" y="88201"/>
                </a:lnTo>
                <a:lnTo>
                  <a:pt x="286664" y="66154"/>
                </a:lnTo>
                <a:close/>
              </a:path>
              <a:path w="728344" h="110489">
                <a:moveTo>
                  <a:pt x="308724" y="88214"/>
                </a:moveTo>
                <a:lnTo>
                  <a:pt x="286689" y="88214"/>
                </a:lnTo>
                <a:lnTo>
                  <a:pt x="286689" y="110261"/>
                </a:lnTo>
                <a:lnTo>
                  <a:pt x="308724" y="110261"/>
                </a:lnTo>
                <a:lnTo>
                  <a:pt x="308724" y="88214"/>
                </a:lnTo>
                <a:close/>
              </a:path>
              <a:path w="728344" h="110489">
                <a:moveTo>
                  <a:pt x="308724" y="0"/>
                </a:moveTo>
                <a:lnTo>
                  <a:pt x="286689" y="0"/>
                </a:lnTo>
                <a:lnTo>
                  <a:pt x="286689" y="22047"/>
                </a:lnTo>
                <a:lnTo>
                  <a:pt x="308724" y="22047"/>
                </a:lnTo>
                <a:lnTo>
                  <a:pt x="308724" y="0"/>
                </a:lnTo>
                <a:close/>
              </a:path>
              <a:path w="728344" h="110489">
                <a:moveTo>
                  <a:pt x="330784" y="44107"/>
                </a:moveTo>
                <a:lnTo>
                  <a:pt x="308737" y="44107"/>
                </a:lnTo>
                <a:lnTo>
                  <a:pt x="308737" y="66154"/>
                </a:lnTo>
                <a:lnTo>
                  <a:pt x="330784" y="66154"/>
                </a:lnTo>
                <a:lnTo>
                  <a:pt x="330784" y="44107"/>
                </a:lnTo>
                <a:close/>
              </a:path>
              <a:path w="728344" h="110489">
                <a:moveTo>
                  <a:pt x="352831" y="44107"/>
                </a:moveTo>
                <a:lnTo>
                  <a:pt x="330796" y="44107"/>
                </a:lnTo>
                <a:lnTo>
                  <a:pt x="330796" y="66154"/>
                </a:lnTo>
                <a:lnTo>
                  <a:pt x="352831" y="66154"/>
                </a:lnTo>
                <a:lnTo>
                  <a:pt x="352831" y="44107"/>
                </a:lnTo>
                <a:close/>
              </a:path>
              <a:path w="728344" h="110489">
                <a:moveTo>
                  <a:pt x="352831" y="0"/>
                </a:moveTo>
                <a:lnTo>
                  <a:pt x="330796" y="0"/>
                </a:lnTo>
                <a:lnTo>
                  <a:pt x="330796" y="22047"/>
                </a:lnTo>
                <a:lnTo>
                  <a:pt x="330796" y="44094"/>
                </a:lnTo>
                <a:lnTo>
                  <a:pt x="352831" y="44094"/>
                </a:lnTo>
                <a:lnTo>
                  <a:pt x="352831" y="22047"/>
                </a:lnTo>
                <a:lnTo>
                  <a:pt x="352831" y="0"/>
                </a:lnTo>
                <a:close/>
              </a:path>
              <a:path w="728344" h="110489">
                <a:moveTo>
                  <a:pt x="374891" y="66154"/>
                </a:moveTo>
                <a:lnTo>
                  <a:pt x="352844" y="66154"/>
                </a:lnTo>
                <a:lnTo>
                  <a:pt x="352844" y="88201"/>
                </a:lnTo>
                <a:lnTo>
                  <a:pt x="374891" y="88201"/>
                </a:lnTo>
                <a:lnTo>
                  <a:pt x="374891" y="66154"/>
                </a:lnTo>
                <a:close/>
              </a:path>
              <a:path w="728344" h="110489">
                <a:moveTo>
                  <a:pt x="396938" y="44107"/>
                </a:moveTo>
                <a:lnTo>
                  <a:pt x="374904" y="44107"/>
                </a:lnTo>
                <a:lnTo>
                  <a:pt x="374904" y="66154"/>
                </a:lnTo>
                <a:lnTo>
                  <a:pt x="396938" y="66154"/>
                </a:lnTo>
                <a:lnTo>
                  <a:pt x="396938" y="44107"/>
                </a:lnTo>
                <a:close/>
              </a:path>
              <a:path w="728344" h="110489">
                <a:moveTo>
                  <a:pt x="396938" y="22047"/>
                </a:moveTo>
                <a:lnTo>
                  <a:pt x="374904" y="22047"/>
                </a:lnTo>
                <a:lnTo>
                  <a:pt x="374904" y="44094"/>
                </a:lnTo>
                <a:lnTo>
                  <a:pt x="396938" y="44094"/>
                </a:lnTo>
                <a:lnTo>
                  <a:pt x="396938" y="22047"/>
                </a:lnTo>
                <a:close/>
              </a:path>
              <a:path w="728344" h="110489">
                <a:moveTo>
                  <a:pt x="441032" y="88214"/>
                </a:moveTo>
                <a:lnTo>
                  <a:pt x="418998" y="88214"/>
                </a:lnTo>
                <a:lnTo>
                  <a:pt x="396951" y="88214"/>
                </a:lnTo>
                <a:lnTo>
                  <a:pt x="396951" y="110261"/>
                </a:lnTo>
                <a:lnTo>
                  <a:pt x="418998" y="110261"/>
                </a:lnTo>
                <a:lnTo>
                  <a:pt x="441032" y="110261"/>
                </a:lnTo>
                <a:lnTo>
                  <a:pt x="441032" y="88214"/>
                </a:lnTo>
                <a:close/>
              </a:path>
              <a:path w="728344" h="110489">
                <a:moveTo>
                  <a:pt x="441032" y="0"/>
                </a:moveTo>
                <a:lnTo>
                  <a:pt x="418998" y="0"/>
                </a:lnTo>
                <a:lnTo>
                  <a:pt x="396951" y="0"/>
                </a:lnTo>
                <a:lnTo>
                  <a:pt x="396951" y="22047"/>
                </a:lnTo>
                <a:lnTo>
                  <a:pt x="396951" y="44094"/>
                </a:lnTo>
                <a:lnTo>
                  <a:pt x="418998" y="44094"/>
                </a:lnTo>
                <a:lnTo>
                  <a:pt x="418998" y="22047"/>
                </a:lnTo>
                <a:lnTo>
                  <a:pt x="441032" y="22047"/>
                </a:lnTo>
                <a:lnTo>
                  <a:pt x="441032" y="0"/>
                </a:lnTo>
                <a:close/>
              </a:path>
              <a:path w="728344" h="110489">
                <a:moveTo>
                  <a:pt x="463105" y="44107"/>
                </a:moveTo>
                <a:lnTo>
                  <a:pt x="441058" y="44107"/>
                </a:lnTo>
                <a:lnTo>
                  <a:pt x="441058" y="66154"/>
                </a:lnTo>
                <a:lnTo>
                  <a:pt x="441058" y="88201"/>
                </a:lnTo>
                <a:lnTo>
                  <a:pt x="463105" y="88201"/>
                </a:lnTo>
                <a:lnTo>
                  <a:pt x="463105" y="66154"/>
                </a:lnTo>
                <a:lnTo>
                  <a:pt x="463105" y="44107"/>
                </a:lnTo>
                <a:close/>
              </a:path>
              <a:path w="728344" h="110489">
                <a:moveTo>
                  <a:pt x="485140" y="0"/>
                </a:moveTo>
                <a:lnTo>
                  <a:pt x="463105" y="0"/>
                </a:lnTo>
                <a:lnTo>
                  <a:pt x="441058" y="0"/>
                </a:lnTo>
                <a:lnTo>
                  <a:pt x="441058" y="22047"/>
                </a:lnTo>
                <a:lnTo>
                  <a:pt x="441058" y="44094"/>
                </a:lnTo>
                <a:lnTo>
                  <a:pt x="463105" y="44094"/>
                </a:lnTo>
                <a:lnTo>
                  <a:pt x="463105" y="22047"/>
                </a:lnTo>
                <a:lnTo>
                  <a:pt x="485140" y="22047"/>
                </a:lnTo>
                <a:lnTo>
                  <a:pt x="485140" y="0"/>
                </a:lnTo>
                <a:close/>
              </a:path>
              <a:path w="728344" h="110489">
                <a:moveTo>
                  <a:pt x="507212" y="66154"/>
                </a:moveTo>
                <a:lnTo>
                  <a:pt x="485165" y="66154"/>
                </a:lnTo>
                <a:lnTo>
                  <a:pt x="485165" y="88201"/>
                </a:lnTo>
                <a:lnTo>
                  <a:pt x="507212" y="88201"/>
                </a:lnTo>
                <a:lnTo>
                  <a:pt x="507212" y="66154"/>
                </a:lnTo>
                <a:close/>
              </a:path>
              <a:path w="728344" h="110489">
                <a:moveTo>
                  <a:pt x="507212" y="0"/>
                </a:moveTo>
                <a:lnTo>
                  <a:pt x="485165" y="0"/>
                </a:lnTo>
                <a:lnTo>
                  <a:pt x="485165" y="22047"/>
                </a:lnTo>
                <a:lnTo>
                  <a:pt x="507212" y="22047"/>
                </a:lnTo>
                <a:lnTo>
                  <a:pt x="507212" y="0"/>
                </a:lnTo>
                <a:close/>
              </a:path>
              <a:path w="728344" h="110489">
                <a:moveTo>
                  <a:pt x="529259" y="22047"/>
                </a:moveTo>
                <a:lnTo>
                  <a:pt x="507212" y="22047"/>
                </a:lnTo>
                <a:lnTo>
                  <a:pt x="507212" y="44094"/>
                </a:lnTo>
                <a:lnTo>
                  <a:pt x="529259" y="44094"/>
                </a:lnTo>
                <a:lnTo>
                  <a:pt x="529259" y="22047"/>
                </a:lnTo>
                <a:close/>
              </a:path>
              <a:path w="728344" h="110489">
                <a:moveTo>
                  <a:pt x="551319" y="66154"/>
                </a:moveTo>
                <a:lnTo>
                  <a:pt x="529272" y="66154"/>
                </a:lnTo>
                <a:lnTo>
                  <a:pt x="529272" y="88201"/>
                </a:lnTo>
                <a:lnTo>
                  <a:pt x="551319" y="88201"/>
                </a:lnTo>
                <a:lnTo>
                  <a:pt x="551319" y="66154"/>
                </a:lnTo>
                <a:close/>
              </a:path>
              <a:path w="728344" h="110489">
                <a:moveTo>
                  <a:pt x="595414" y="44107"/>
                </a:moveTo>
                <a:lnTo>
                  <a:pt x="573366" y="44107"/>
                </a:lnTo>
                <a:lnTo>
                  <a:pt x="551319" y="44107"/>
                </a:lnTo>
                <a:lnTo>
                  <a:pt x="551319" y="66154"/>
                </a:lnTo>
                <a:lnTo>
                  <a:pt x="573366" y="66154"/>
                </a:lnTo>
                <a:lnTo>
                  <a:pt x="595414" y="66154"/>
                </a:lnTo>
                <a:lnTo>
                  <a:pt x="595414" y="44107"/>
                </a:lnTo>
                <a:close/>
              </a:path>
              <a:path w="728344" h="110489">
                <a:moveTo>
                  <a:pt x="595414" y="0"/>
                </a:moveTo>
                <a:lnTo>
                  <a:pt x="573366" y="0"/>
                </a:lnTo>
                <a:lnTo>
                  <a:pt x="551319" y="0"/>
                </a:lnTo>
                <a:lnTo>
                  <a:pt x="551319" y="22047"/>
                </a:lnTo>
                <a:lnTo>
                  <a:pt x="573366" y="22047"/>
                </a:lnTo>
                <a:lnTo>
                  <a:pt x="573366" y="44094"/>
                </a:lnTo>
                <a:lnTo>
                  <a:pt x="595414" y="44094"/>
                </a:lnTo>
                <a:lnTo>
                  <a:pt x="595414" y="22047"/>
                </a:lnTo>
                <a:lnTo>
                  <a:pt x="595414" y="0"/>
                </a:lnTo>
                <a:close/>
              </a:path>
              <a:path w="728344" h="110489">
                <a:moveTo>
                  <a:pt x="639521" y="44107"/>
                </a:moveTo>
                <a:lnTo>
                  <a:pt x="617474" y="44107"/>
                </a:lnTo>
                <a:lnTo>
                  <a:pt x="595426" y="44107"/>
                </a:lnTo>
                <a:lnTo>
                  <a:pt x="595426" y="66154"/>
                </a:lnTo>
                <a:lnTo>
                  <a:pt x="617474" y="66154"/>
                </a:lnTo>
                <a:lnTo>
                  <a:pt x="617474" y="88201"/>
                </a:lnTo>
                <a:lnTo>
                  <a:pt x="639521" y="88201"/>
                </a:lnTo>
                <a:lnTo>
                  <a:pt x="639521" y="66154"/>
                </a:lnTo>
                <a:lnTo>
                  <a:pt x="639521" y="44107"/>
                </a:lnTo>
                <a:close/>
              </a:path>
              <a:path w="728344" h="110489">
                <a:moveTo>
                  <a:pt x="639521" y="0"/>
                </a:moveTo>
                <a:lnTo>
                  <a:pt x="617474" y="0"/>
                </a:lnTo>
                <a:lnTo>
                  <a:pt x="617474" y="22047"/>
                </a:lnTo>
                <a:lnTo>
                  <a:pt x="617474" y="44094"/>
                </a:lnTo>
                <a:lnTo>
                  <a:pt x="639521" y="44094"/>
                </a:lnTo>
                <a:lnTo>
                  <a:pt x="639521" y="22047"/>
                </a:lnTo>
                <a:lnTo>
                  <a:pt x="639521" y="0"/>
                </a:lnTo>
                <a:close/>
              </a:path>
              <a:path w="728344" h="110489">
                <a:moveTo>
                  <a:pt x="683628" y="44107"/>
                </a:moveTo>
                <a:lnTo>
                  <a:pt x="661581" y="44107"/>
                </a:lnTo>
                <a:lnTo>
                  <a:pt x="661581" y="66154"/>
                </a:lnTo>
                <a:lnTo>
                  <a:pt x="683628" y="66154"/>
                </a:lnTo>
                <a:lnTo>
                  <a:pt x="683628" y="44107"/>
                </a:lnTo>
                <a:close/>
              </a:path>
              <a:path w="728344" h="110489">
                <a:moveTo>
                  <a:pt x="683628" y="0"/>
                </a:moveTo>
                <a:lnTo>
                  <a:pt x="661581" y="0"/>
                </a:lnTo>
                <a:lnTo>
                  <a:pt x="639533" y="0"/>
                </a:lnTo>
                <a:lnTo>
                  <a:pt x="639533" y="22047"/>
                </a:lnTo>
                <a:lnTo>
                  <a:pt x="639533" y="44094"/>
                </a:lnTo>
                <a:lnTo>
                  <a:pt x="661581" y="44094"/>
                </a:lnTo>
                <a:lnTo>
                  <a:pt x="661581" y="22047"/>
                </a:lnTo>
                <a:lnTo>
                  <a:pt x="683628" y="22047"/>
                </a:lnTo>
                <a:lnTo>
                  <a:pt x="683628" y="0"/>
                </a:lnTo>
                <a:close/>
              </a:path>
              <a:path w="728344" h="110489">
                <a:moveTo>
                  <a:pt x="705688" y="44107"/>
                </a:moveTo>
                <a:lnTo>
                  <a:pt x="683641" y="44107"/>
                </a:lnTo>
                <a:lnTo>
                  <a:pt x="683641" y="66154"/>
                </a:lnTo>
                <a:lnTo>
                  <a:pt x="705688" y="66154"/>
                </a:lnTo>
                <a:lnTo>
                  <a:pt x="705688" y="44107"/>
                </a:lnTo>
                <a:close/>
              </a:path>
              <a:path w="728344" h="110489">
                <a:moveTo>
                  <a:pt x="727735" y="66154"/>
                </a:moveTo>
                <a:lnTo>
                  <a:pt x="705688" y="66154"/>
                </a:lnTo>
                <a:lnTo>
                  <a:pt x="705688" y="88201"/>
                </a:lnTo>
                <a:lnTo>
                  <a:pt x="727735" y="88201"/>
                </a:lnTo>
                <a:lnTo>
                  <a:pt x="727735" y="66154"/>
                </a:lnTo>
                <a:close/>
              </a:path>
              <a:path w="728344" h="110489">
                <a:moveTo>
                  <a:pt x="727735" y="22047"/>
                </a:moveTo>
                <a:lnTo>
                  <a:pt x="705688" y="22047"/>
                </a:lnTo>
                <a:lnTo>
                  <a:pt x="683641" y="22047"/>
                </a:lnTo>
                <a:lnTo>
                  <a:pt x="683641" y="44094"/>
                </a:lnTo>
                <a:lnTo>
                  <a:pt x="705688" y="44094"/>
                </a:lnTo>
                <a:lnTo>
                  <a:pt x="727735" y="44094"/>
                </a:lnTo>
                <a:lnTo>
                  <a:pt x="727735" y="22047"/>
                </a:lnTo>
                <a:close/>
              </a:path>
            </a:pathLst>
          </a:custGeom>
          <a:solidFill>
            <a:srgbClr val="9F1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325005" y="4748974"/>
            <a:ext cx="728345" cy="110489"/>
          </a:xfrm>
          <a:custGeom>
            <a:avLst/>
            <a:gdLst/>
            <a:ahLst/>
            <a:cxnLst/>
            <a:rect l="l" t="t" r="r" b="b"/>
            <a:pathLst>
              <a:path w="728344" h="110489">
                <a:moveTo>
                  <a:pt x="22047" y="88201"/>
                </a:moveTo>
                <a:lnTo>
                  <a:pt x="0" y="88201"/>
                </a:lnTo>
                <a:lnTo>
                  <a:pt x="0" y="110248"/>
                </a:lnTo>
                <a:lnTo>
                  <a:pt x="22047" y="110248"/>
                </a:lnTo>
                <a:lnTo>
                  <a:pt x="22047" y="88201"/>
                </a:lnTo>
                <a:close/>
              </a:path>
              <a:path w="728344" h="110489">
                <a:moveTo>
                  <a:pt x="22047" y="22047"/>
                </a:moveTo>
                <a:lnTo>
                  <a:pt x="0" y="22047"/>
                </a:lnTo>
                <a:lnTo>
                  <a:pt x="0" y="44094"/>
                </a:lnTo>
                <a:lnTo>
                  <a:pt x="22047" y="44094"/>
                </a:lnTo>
                <a:lnTo>
                  <a:pt x="22047" y="22047"/>
                </a:lnTo>
                <a:close/>
              </a:path>
              <a:path w="728344" h="110489">
                <a:moveTo>
                  <a:pt x="44107" y="66154"/>
                </a:moveTo>
                <a:lnTo>
                  <a:pt x="22059" y="66154"/>
                </a:lnTo>
                <a:lnTo>
                  <a:pt x="22059" y="88214"/>
                </a:lnTo>
                <a:lnTo>
                  <a:pt x="44107" y="88214"/>
                </a:lnTo>
                <a:lnTo>
                  <a:pt x="44107" y="66154"/>
                </a:lnTo>
                <a:close/>
              </a:path>
              <a:path w="728344" h="110489">
                <a:moveTo>
                  <a:pt x="44107" y="22047"/>
                </a:moveTo>
                <a:lnTo>
                  <a:pt x="22059" y="22047"/>
                </a:lnTo>
                <a:lnTo>
                  <a:pt x="22059" y="44094"/>
                </a:lnTo>
                <a:lnTo>
                  <a:pt x="44107" y="44094"/>
                </a:lnTo>
                <a:lnTo>
                  <a:pt x="44107" y="22047"/>
                </a:lnTo>
                <a:close/>
              </a:path>
              <a:path w="728344" h="110489">
                <a:moveTo>
                  <a:pt x="66154" y="44107"/>
                </a:moveTo>
                <a:lnTo>
                  <a:pt x="44107" y="44107"/>
                </a:lnTo>
                <a:lnTo>
                  <a:pt x="44107" y="66154"/>
                </a:lnTo>
                <a:lnTo>
                  <a:pt x="66154" y="66154"/>
                </a:lnTo>
                <a:lnTo>
                  <a:pt x="66154" y="44107"/>
                </a:lnTo>
                <a:close/>
              </a:path>
              <a:path w="728344" h="110489">
                <a:moveTo>
                  <a:pt x="110248" y="44107"/>
                </a:moveTo>
                <a:lnTo>
                  <a:pt x="88214" y="44107"/>
                </a:lnTo>
                <a:lnTo>
                  <a:pt x="66167" y="44107"/>
                </a:lnTo>
                <a:lnTo>
                  <a:pt x="66167" y="66154"/>
                </a:lnTo>
                <a:lnTo>
                  <a:pt x="66167" y="88214"/>
                </a:lnTo>
                <a:lnTo>
                  <a:pt x="88214" y="88214"/>
                </a:lnTo>
                <a:lnTo>
                  <a:pt x="88214" y="110248"/>
                </a:lnTo>
                <a:lnTo>
                  <a:pt x="110248" y="110248"/>
                </a:lnTo>
                <a:lnTo>
                  <a:pt x="110248" y="88201"/>
                </a:lnTo>
                <a:lnTo>
                  <a:pt x="88214" y="88201"/>
                </a:lnTo>
                <a:lnTo>
                  <a:pt x="88214" y="66154"/>
                </a:lnTo>
                <a:lnTo>
                  <a:pt x="110248" y="66154"/>
                </a:lnTo>
                <a:lnTo>
                  <a:pt x="110248" y="44107"/>
                </a:lnTo>
                <a:close/>
              </a:path>
              <a:path w="728344" h="110489">
                <a:moveTo>
                  <a:pt x="110248" y="22047"/>
                </a:moveTo>
                <a:lnTo>
                  <a:pt x="88214" y="22047"/>
                </a:lnTo>
                <a:lnTo>
                  <a:pt x="66167" y="22047"/>
                </a:lnTo>
                <a:lnTo>
                  <a:pt x="66167" y="44094"/>
                </a:lnTo>
                <a:lnTo>
                  <a:pt x="88214" y="44094"/>
                </a:lnTo>
                <a:lnTo>
                  <a:pt x="110248" y="44094"/>
                </a:lnTo>
                <a:lnTo>
                  <a:pt x="110248" y="22047"/>
                </a:lnTo>
                <a:close/>
              </a:path>
              <a:path w="728344" h="110489">
                <a:moveTo>
                  <a:pt x="132308" y="88201"/>
                </a:moveTo>
                <a:lnTo>
                  <a:pt x="110261" y="88201"/>
                </a:lnTo>
                <a:lnTo>
                  <a:pt x="110261" y="110248"/>
                </a:lnTo>
                <a:lnTo>
                  <a:pt x="132308" y="110248"/>
                </a:lnTo>
                <a:lnTo>
                  <a:pt x="132308" y="88201"/>
                </a:lnTo>
                <a:close/>
              </a:path>
              <a:path w="728344" h="110489">
                <a:moveTo>
                  <a:pt x="132308" y="44107"/>
                </a:moveTo>
                <a:lnTo>
                  <a:pt x="110261" y="44107"/>
                </a:lnTo>
                <a:lnTo>
                  <a:pt x="110261" y="66154"/>
                </a:lnTo>
                <a:lnTo>
                  <a:pt x="132308" y="66154"/>
                </a:lnTo>
                <a:lnTo>
                  <a:pt x="132308" y="44107"/>
                </a:lnTo>
                <a:close/>
              </a:path>
              <a:path w="728344" h="110489">
                <a:moveTo>
                  <a:pt x="154355" y="88201"/>
                </a:moveTo>
                <a:lnTo>
                  <a:pt x="132321" y="88201"/>
                </a:lnTo>
                <a:lnTo>
                  <a:pt x="132321" y="110248"/>
                </a:lnTo>
                <a:lnTo>
                  <a:pt x="154355" y="110248"/>
                </a:lnTo>
                <a:lnTo>
                  <a:pt x="154355" y="88201"/>
                </a:lnTo>
                <a:close/>
              </a:path>
              <a:path w="728344" h="110489">
                <a:moveTo>
                  <a:pt x="154355" y="44107"/>
                </a:moveTo>
                <a:lnTo>
                  <a:pt x="132321" y="44107"/>
                </a:lnTo>
                <a:lnTo>
                  <a:pt x="132321" y="66154"/>
                </a:lnTo>
                <a:lnTo>
                  <a:pt x="154355" y="66154"/>
                </a:lnTo>
                <a:lnTo>
                  <a:pt x="154355" y="44107"/>
                </a:lnTo>
                <a:close/>
              </a:path>
              <a:path w="728344" h="110489">
                <a:moveTo>
                  <a:pt x="176415" y="44107"/>
                </a:moveTo>
                <a:lnTo>
                  <a:pt x="154368" y="44107"/>
                </a:lnTo>
                <a:lnTo>
                  <a:pt x="154368" y="66154"/>
                </a:lnTo>
                <a:lnTo>
                  <a:pt x="154368" y="88214"/>
                </a:lnTo>
                <a:lnTo>
                  <a:pt x="176415" y="88214"/>
                </a:lnTo>
                <a:lnTo>
                  <a:pt x="176415" y="66154"/>
                </a:lnTo>
                <a:lnTo>
                  <a:pt x="176415" y="44107"/>
                </a:lnTo>
                <a:close/>
              </a:path>
              <a:path w="728344" h="110489">
                <a:moveTo>
                  <a:pt x="176415" y="22047"/>
                </a:moveTo>
                <a:lnTo>
                  <a:pt x="154368" y="22047"/>
                </a:lnTo>
                <a:lnTo>
                  <a:pt x="154368" y="44094"/>
                </a:lnTo>
                <a:lnTo>
                  <a:pt x="176415" y="44094"/>
                </a:lnTo>
                <a:lnTo>
                  <a:pt x="176415" y="22047"/>
                </a:lnTo>
                <a:close/>
              </a:path>
              <a:path w="728344" h="110489">
                <a:moveTo>
                  <a:pt x="198462" y="88201"/>
                </a:moveTo>
                <a:lnTo>
                  <a:pt x="176428" y="88201"/>
                </a:lnTo>
                <a:lnTo>
                  <a:pt x="176428" y="110248"/>
                </a:lnTo>
                <a:lnTo>
                  <a:pt x="198462" y="110248"/>
                </a:lnTo>
                <a:lnTo>
                  <a:pt x="198462" y="88201"/>
                </a:lnTo>
                <a:close/>
              </a:path>
              <a:path w="728344" h="110489">
                <a:moveTo>
                  <a:pt x="198462" y="44107"/>
                </a:moveTo>
                <a:lnTo>
                  <a:pt x="176428" y="44107"/>
                </a:lnTo>
                <a:lnTo>
                  <a:pt x="176428" y="66154"/>
                </a:lnTo>
                <a:lnTo>
                  <a:pt x="198462" y="66154"/>
                </a:lnTo>
                <a:lnTo>
                  <a:pt x="198462" y="44107"/>
                </a:lnTo>
                <a:close/>
              </a:path>
              <a:path w="728344" h="110489">
                <a:moveTo>
                  <a:pt x="220522" y="88201"/>
                </a:moveTo>
                <a:lnTo>
                  <a:pt x="198475" y="88201"/>
                </a:lnTo>
                <a:lnTo>
                  <a:pt x="198475" y="110248"/>
                </a:lnTo>
                <a:lnTo>
                  <a:pt x="220522" y="110248"/>
                </a:lnTo>
                <a:lnTo>
                  <a:pt x="220522" y="88201"/>
                </a:lnTo>
                <a:close/>
              </a:path>
              <a:path w="728344" h="110489">
                <a:moveTo>
                  <a:pt x="286664" y="88201"/>
                </a:moveTo>
                <a:lnTo>
                  <a:pt x="264629" y="88201"/>
                </a:lnTo>
                <a:lnTo>
                  <a:pt x="264629" y="110248"/>
                </a:lnTo>
                <a:lnTo>
                  <a:pt x="286664" y="110248"/>
                </a:lnTo>
                <a:lnTo>
                  <a:pt x="286664" y="88201"/>
                </a:lnTo>
                <a:close/>
              </a:path>
              <a:path w="728344" h="110489">
                <a:moveTo>
                  <a:pt x="286664" y="44107"/>
                </a:moveTo>
                <a:lnTo>
                  <a:pt x="264629" y="44107"/>
                </a:lnTo>
                <a:lnTo>
                  <a:pt x="242582" y="44107"/>
                </a:lnTo>
                <a:lnTo>
                  <a:pt x="220535" y="44107"/>
                </a:lnTo>
                <a:lnTo>
                  <a:pt x="220535" y="66154"/>
                </a:lnTo>
                <a:lnTo>
                  <a:pt x="220535" y="88201"/>
                </a:lnTo>
                <a:lnTo>
                  <a:pt x="220535" y="110248"/>
                </a:lnTo>
                <a:lnTo>
                  <a:pt x="242582" y="110248"/>
                </a:lnTo>
                <a:lnTo>
                  <a:pt x="242582" y="88214"/>
                </a:lnTo>
                <a:lnTo>
                  <a:pt x="242582" y="66154"/>
                </a:lnTo>
                <a:lnTo>
                  <a:pt x="264629" y="66154"/>
                </a:lnTo>
                <a:lnTo>
                  <a:pt x="286664" y="66154"/>
                </a:lnTo>
                <a:lnTo>
                  <a:pt x="286664" y="44107"/>
                </a:lnTo>
                <a:close/>
              </a:path>
              <a:path w="728344" h="110489">
                <a:moveTo>
                  <a:pt x="286664" y="22047"/>
                </a:moveTo>
                <a:lnTo>
                  <a:pt x="264629" y="22047"/>
                </a:lnTo>
                <a:lnTo>
                  <a:pt x="264629" y="44094"/>
                </a:lnTo>
                <a:lnTo>
                  <a:pt x="286664" y="44094"/>
                </a:lnTo>
                <a:lnTo>
                  <a:pt x="286664" y="22047"/>
                </a:lnTo>
                <a:close/>
              </a:path>
              <a:path w="728344" h="110489">
                <a:moveTo>
                  <a:pt x="308724" y="88201"/>
                </a:moveTo>
                <a:lnTo>
                  <a:pt x="286689" y="88201"/>
                </a:lnTo>
                <a:lnTo>
                  <a:pt x="286689" y="110248"/>
                </a:lnTo>
                <a:lnTo>
                  <a:pt x="308724" y="110248"/>
                </a:lnTo>
                <a:lnTo>
                  <a:pt x="308724" y="88201"/>
                </a:lnTo>
                <a:close/>
              </a:path>
              <a:path w="728344" h="110489">
                <a:moveTo>
                  <a:pt x="308724" y="44107"/>
                </a:moveTo>
                <a:lnTo>
                  <a:pt x="286689" y="44107"/>
                </a:lnTo>
                <a:lnTo>
                  <a:pt x="286689" y="66154"/>
                </a:lnTo>
                <a:lnTo>
                  <a:pt x="308724" y="66154"/>
                </a:lnTo>
                <a:lnTo>
                  <a:pt x="308724" y="44107"/>
                </a:lnTo>
                <a:close/>
              </a:path>
              <a:path w="728344" h="110489">
                <a:moveTo>
                  <a:pt x="330784" y="44107"/>
                </a:moveTo>
                <a:lnTo>
                  <a:pt x="308737" y="44107"/>
                </a:lnTo>
                <a:lnTo>
                  <a:pt x="308737" y="66154"/>
                </a:lnTo>
                <a:lnTo>
                  <a:pt x="330784" y="66154"/>
                </a:lnTo>
                <a:lnTo>
                  <a:pt x="330784" y="44107"/>
                </a:lnTo>
                <a:close/>
              </a:path>
              <a:path w="728344" h="110489">
                <a:moveTo>
                  <a:pt x="352831" y="88201"/>
                </a:moveTo>
                <a:lnTo>
                  <a:pt x="330796" y="88201"/>
                </a:lnTo>
                <a:lnTo>
                  <a:pt x="330796" y="110248"/>
                </a:lnTo>
                <a:lnTo>
                  <a:pt x="352831" y="110248"/>
                </a:lnTo>
                <a:lnTo>
                  <a:pt x="352831" y="88201"/>
                </a:lnTo>
                <a:close/>
              </a:path>
              <a:path w="728344" h="110489">
                <a:moveTo>
                  <a:pt x="352831" y="22047"/>
                </a:moveTo>
                <a:lnTo>
                  <a:pt x="330796" y="22047"/>
                </a:lnTo>
                <a:lnTo>
                  <a:pt x="330796" y="44094"/>
                </a:lnTo>
                <a:lnTo>
                  <a:pt x="352831" y="44094"/>
                </a:lnTo>
                <a:lnTo>
                  <a:pt x="352831" y="22047"/>
                </a:lnTo>
                <a:close/>
              </a:path>
              <a:path w="728344" h="110489">
                <a:moveTo>
                  <a:pt x="374891" y="44107"/>
                </a:moveTo>
                <a:lnTo>
                  <a:pt x="352844" y="44107"/>
                </a:lnTo>
                <a:lnTo>
                  <a:pt x="352844" y="66154"/>
                </a:lnTo>
                <a:lnTo>
                  <a:pt x="352844" y="88201"/>
                </a:lnTo>
                <a:lnTo>
                  <a:pt x="352844" y="110248"/>
                </a:lnTo>
                <a:lnTo>
                  <a:pt x="374891" y="110248"/>
                </a:lnTo>
                <a:lnTo>
                  <a:pt x="374891" y="88214"/>
                </a:lnTo>
                <a:lnTo>
                  <a:pt x="374891" y="66154"/>
                </a:lnTo>
                <a:lnTo>
                  <a:pt x="374891" y="44107"/>
                </a:lnTo>
                <a:close/>
              </a:path>
              <a:path w="728344" h="110489">
                <a:moveTo>
                  <a:pt x="396938" y="88201"/>
                </a:moveTo>
                <a:lnTo>
                  <a:pt x="374904" y="88201"/>
                </a:lnTo>
                <a:lnTo>
                  <a:pt x="374904" y="110248"/>
                </a:lnTo>
                <a:lnTo>
                  <a:pt x="396938" y="110248"/>
                </a:lnTo>
                <a:lnTo>
                  <a:pt x="396938" y="88201"/>
                </a:lnTo>
                <a:close/>
              </a:path>
              <a:path w="728344" h="110489">
                <a:moveTo>
                  <a:pt x="396938" y="44107"/>
                </a:moveTo>
                <a:lnTo>
                  <a:pt x="374904" y="44107"/>
                </a:lnTo>
                <a:lnTo>
                  <a:pt x="374904" y="66154"/>
                </a:lnTo>
                <a:lnTo>
                  <a:pt x="396938" y="66154"/>
                </a:lnTo>
                <a:lnTo>
                  <a:pt x="396938" y="44107"/>
                </a:lnTo>
                <a:close/>
              </a:path>
              <a:path w="728344" h="110489">
                <a:moveTo>
                  <a:pt x="418998" y="22047"/>
                </a:moveTo>
                <a:lnTo>
                  <a:pt x="396951" y="22047"/>
                </a:lnTo>
                <a:lnTo>
                  <a:pt x="396951" y="44094"/>
                </a:lnTo>
                <a:lnTo>
                  <a:pt x="418998" y="44094"/>
                </a:lnTo>
                <a:lnTo>
                  <a:pt x="418998" y="22047"/>
                </a:lnTo>
                <a:close/>
              </a:path>
              <a:path w="728344" h="110489">
                <a:moveTo>
                  <a:pt x="441032" y="66154"/>
                </a:moveTo>
                <a:lnTo>
                  <a:pt x="418998" y="66154"/>
                </a:lnTo>
                <a:lnTo>
                  <a:pt x="418998" y="88214"/>
                </a:lnTo>
                <a:lnTo>
                  <a:pt x="441032" y="88214"/>
                </a:lnTo>
                <a:lnTo>
                  <a:pt x="441032" y="66154"/>
                </a:lnTo>
                <a:close/>
              </a:path>
              <a:path w="728344" h="110489">
                <a:moveTo>
                  <a:pt x="441032" y="0"/>
                </a:moveTo>
                <a:lnTo>
                  <a:pt x="418998" y="0"/>
                </a:lnTo>
                <a:lnTo>
                  <a:pt x="418998" y="22047"/>
                </a:lnTo>
                <a:lnTo>
                  <a:pt x="441032" y="22047"/>
                </a:lnTo>
                <a:lnTo>
                  <a:pt x="441032" y="0"/>
                </a:lnTo>
                <a:close/>
              </a:path>
              <a:path w="728344" h="110489">
                <a:moveTo>
                  <a:pt x="485140" y="44107"/>
                </a:moveTo>
                <a:lnTo>
                  <a:pt x="463105" y="44107"/>
                </a:lnTo>
                <a:lnTo>
                  <a:pt x="463105" y="66154"/>
                </a:lnTo>
                <a:lnTo>
                  <a:pt x="485140" y="66154"/>
                </a:lnTo>
                <a:lnTo>
                  <a:pt x="485140" y="44107"/>
                </a:lnTo>
                <a:close/>
              </a:path>
              <a:path w="728344" h="110489">
                <a:moveTo>
                  <a:pt x="485140" y="0"/>
                </a:moveTo>
                <a:lnTo>
                  <a:pt x="463105" y="0"/>
                </a:lnTo>
                <a:lnTo>
                  <a:pt x="441058" y="0"/>
                </a:lnTo>
                <a:lnTo>
                  <a:pt x="441058" y="22047"/>
                </a:lnTo>
                <a:lnTo>
                  <a:pt x="463105" y="22047"/>
                </a:lnTo>
                <a:lnTo>
                  <a:pt x="463105" y="44094"/>
                </a:lnTo>
                <a:lnTo>
                  <a:pt x="485140" y="44094"/>
                </a:lnTo>
                <a:lnTo>
                  <a:pt x="485140" y="22047"/>
                </a:lnTo>
                <a:lnTo>
                  <a:pt x="485140" y="0"/>
                </a:lnTo>
                <a:close/>
              </a:path>
              <a:path w="728344" h="110489">
                <a:moveTo>
                  <a:pt x="507212" y="88201"/>
                </a:moveTo>
                <a:lnTo>
                  <a:pt x="485165" y="88201"/>
                </a:lnTo>
                <a:lnTo>
                  <a:pt x="485165" y="110248"/>
                </a:lnTo>
                <a:lnTo>
                  <a:pt x="507212" y="110248"/>
                </a:lnTo>
                <a:lnTo>
                  <a:pt x="507212" y="88201"/>
                </a:lnTo>
                <a:close/>
              </a:path>
              <a:path w="728344" h="110489">
                <a:moveTo>
                  <a:pt x="507212" y="0"/>
                </a:moveTo>
                <a:lnTo>
                  <a:pt x="485165" y="0"/>
                </a:lnTo>
                <a:lnTo>
                  <a:pt x="485165" y="22047"/>
                </a:lnTo>
                <a:lnTo>
                  <a:pt x="507212" y="22047"/>
                </a:lnTo>
                <a:lnTo>
                  <a:pt x="507212" y="0"/>
                </a:lnTo>
                <a:close/>
              </a:path>
              <a:path w="728344" h="110489">
                <a:moveTo>
                  <a:pt x="529259" y="44107"/>
                </a:moveTo>
                <a:lnTo>
                  <a:pt x="507212" y="44107"/>
                </a:lnTo>
                <a:lnTo>
                  <a:pt x="507212" y="66154"/>
                </a:lnTo>
                <a:lnTo>
                  <a:pt x="529259" y="66154"/>
                </a:lnTo>
                <a:lnTo>
                  <a:pt x="529259" y="44107"/>
                </a:lnTo>
                <a:close/>
              </a:path>
              <a:path w="728344" h="110489">
                <a:moveTo>
                  <a:pt x="529259" y="22047"/>
                </a:moveTo>
                <a:lnTo>
                  <a:pt x="507212" y="22047"/>
                </a:lnTo>
                <a:lnTo>
                  <a:pt x="507212" y="44094"/>
                </a:lnTo>
                <a:lnTo>
                  <a:pt x="529259" y="44094"/>
                </a:lnTo>
                <a:lnTo>
                  <a:pt x="529259" y="22047"/>
                </a:lnTo>
                <a:close/>
              </a:path>
              <a:path w="728344" h="110489">
                <a:moveTo>
                  <a:pt x="551319" y="22047"/>
                </a:moveTo>
                <a:lnTo>
                  <a:pt x="529272" y="22047"/>
                </a:lnTo>
                <a:lnTo>
                  <a:pt x="529272" y="44094"/>
                </a:lnTo>
                <a:lnTo>
                  <a:pt x="551319" y="44094"/>
                </a:lnTo>
                <a:lnTo>
                  <a:pt x="551319" y="22047"/>
                </a:lnTo>
                <a:close/>
              </a:path>
              <a:path w="728344" h="110489">
                <a:moveTo>
                  <a:pt x="595414" y="44107"/>
                </a:moveTo>
                <a:lnTo>
                  <a:pt x="573366" y="44107"/>
                </a:lnTo>
                <a:lnTo>
                  <a:pt x="551319" y="44107"/>
                </a:lnTo>
                <a:lnTo>
                  <a:pt x="551319" y="66154"/>
                </a:lnTo>
                <a:lnTo>
                  <a:pt x="573366" y="66154"/>
                </a:lnTo>
                <a:lnTo>
                  <a:pt x="573366" y="88201"/>
                </a:lnTo>
                <a:lnTo>
                  <a:pt x="551319" y="88201"/>
                </a:lnTo>
                <a:lnTo>
                  <a:pt x="529272" y="88201"/>
                </a:lnTo>
                <a:lnTo>
                  <a:pt x="529272" y="110248"/>
                </a:lnTo>
                <a:lnTo>
                  <a:pt x="551319" y="110248"/>
                </a:lnTo>
                <a:lnTo>
                  <a:pt x="573366" y="110248"/>
                </a:lnTo>
                <a:lnTo>
                  <a:pt x="595414" y="110248"/>
                </a:lnTo>
                <a:lnTo>
                  <a:pt x="595414" y="88214"/>
                </a:lnTo>
                <a:lnTo>
                  <a:pt x="595414" y="66154"/>
                </a:lnTo>
                <a:lnTo>
                  <a:pt x="595414" y="44107"/>
                </a:lnTo>
                <a:close/>
              </a:path>
              <a:path w="728344" h="110489">
                <a:moveTo>
                  <a:pt x="595414" y="22047"/>
                </a:moveTo>
                <a:lnTo>
                  <a:pt x="573366" y="22047"/>
                </a:lnTo>
                <a:lnTo>
                  <a:pt x="573366" y="44094"/>
                </a:lnTo>
                <a:lnTo>
                  <a:pt x="595414" y="44094"/>
                </a:lnTo>
                <a:lnTo>
                  <a:pt x="595414" y="22047"/>
                </a:lnTo>
                <a:close/>
              </a:path>
              <a:path w="728344" h="110489">
                <a:moveTo>
                  <a:pt x="639521" y="44107"/>
                </a:moveTo>
                <a:lnTo>
                  <a:pt x="617474" y="44107"/>
                </a:lnTo>
                <a:lnTo>
                  <a:pt x="617474" y="66154"/>
                </a:lnTo>
                <a:lnTo>
                  <a:pt x="617474" y="88214"/>
                </a:lnTo>
                <a:lnTo>
                  <a:pt x="639521" y="88214"/>
                </a:lnTo>
                <a:lnTo>
                  <a:pt x="639521" y="66154"/>
                </a:lnTo>
                <a:lnTo>
                  <a:pt x="639521" y="44107"/>
                </a:lnTo>
                <a:close/>
              </a:path>
              <a:path w="728344" h="110489">
                <a:moveTo>
                  <a:pt x="683628" y="44107"/>
                </a:moveTo>
                <a:lnTo>
                  <a:pt x="661581" y="44107"/>
                </a:lnTo>
                <a:lnTo>
                  <a:pt x="639533" y="44107"/>
                </a:lnTo>
                <a:lnTo>
                  <a:pt x="639533" y="66154"/>
                </a:lnTo>
                <a:lnTo>
                  <a:pt x="639533" y="88214"/>
                </a:lnTo>
                <a:lnTo>
                  <a:pt x="661581" y="88214"/>
                </a:lnTo>
                <a:lnTo>
                  <a:pt x="661581" y="66154"/>
                </a:lnTo>
                <a:lnTo>
                  <a:pt x="683628" y="66154"/>
                </a:lnTo>
                <a:lnTo>
                  <a:pt x="683628" y="44107"/>
                </a:lnTo>
                <a:close/>
              </a:path>
              <a:path w="728344" h="110489">
                <a:moveTo>
                  <a:pt x="683628" y="0"/>
                </a:moveTo>
                <a:lnTo>
                  <a:pt x="661581" y="0"/>
                </a:lnTo>
                <a:lnTo>
                  <a:pt x="639533" y="0"/>
                </a:lnTo>
                <a:lnTo>
                  <a:pt x="639533" y="22047"/>
                </a:lnTo>
                <a:lnTo>
                  <a:pt x="639533" y="44094"/>
                </a:lnTo>
                <a:lnTo>
                  <a:pt x="661581" y="44094"/>
                </a:lnTo>
                <a:lnTo>
                  <a:pt x="661581" y="22047"/>
                </a:lnTo>
                <a:lnTo>
                  <a:pt x="683628" y="22047"/>
                </a:lnTo>
                <a:lnTo>
                  <a:pt x="683628" y="0"/>
                </a:lnTo>
                <a:close/>
              </a:path>
              <a:path w="728344" h="110489">
                <a:moveTo>
                  <a:pt x="727735" y="44107"/>
                </a:moveTo>
                <a:lnTo>
                  <a:pt x="705688" y="44107"/>
                </a:lnTo>
                <a:lnTo>
                  <a:pt x="683641" y="44107"/>
                </a:lnTo>
                <a:lnTo>
                  <a:pt x="683641" y="66154"/>
                </a:lnTo>
                <a:lnTo>
                  <a:pt x="683641" y="88214"/>
                </a:lnTo>
                <a:lnTo>
                  <a:pt x="705688" y="88214"/>
                </a:lnTo>
                <a:lnTo>
                  <a:pt x="705688" y="66154"/>
                </a:lnTo>
                <a:lnTo>
                  <a:pt x="727735" y="66154"/>
                </a:lnTo>
                <a:lnTo>
                  <a:pt x="727735" y="44107"/>
                </a:lnTo>
                <a:close/>
              </a:path>
              <a:path w="728344" h="110489">
                <a:moveTo>
                  <a:pt x="727735" y="0"/>
                </a:moveTo>
                <a:lnTo>
                  <a:pt x="705688" y="0"/>
                </a:lnTo>
                <a:lnTo>
                  <a:pt x="683641" y="0"/>
                </a:lnTo>
                <a:lnTo>
                  <a:pt x="683641" y="22047"/>
                </a:lnTo>
                <a:lnTo>
                  <a:pt x="705688" y="22047"/>
                </a:lnTo>
                <a:lnTo>
                  <a:pt x="705688" y="44094"/>
                </a:lnTo>
                <a:lnTo>
                  <a:pt x="727735" y="44094"/>
                </a:lnTo>
                <a:lnTo>
                  <a:pt x="727735" y="22047"/>
                </a:lnTo>
                <a:lnTo>
                  <a:pt x="727735" y="0"/>
                </a:lnTo>
                <a:close/>
              </a:path>
            </a:pathLst>
          </a:custGeom>
          <a:solidFill>
            <a:srgbClr val="9F1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501434" y="4837176"/>
            <a:ext cx="551815" cy="154940"/>
          </a:xfrm>
          <a:custGeom>
            <a:avLst/>
            <a:gdLst/>
            <a:ahLst/>
            <a:cxnLst/>
            <a:rect l="l" t="t" r="r" b="b"/>
            <a:pathLst>
              <a:path w="551815" h="154939">
                <a:moveTo>
                  <a:pt x="22034" y="110274"/>
                </a:moveTo>
                <a:lnTo>
                  <a:pt x="0" y="110274"/>
                </a:lnTo>
                <a:lnTo>
                  <a:pt x="0" y="132321"/>
                </a:lnTo>
                <a:lnTo>
                  <a:pt x="0" y="154381"/>
                </a:lnTo>
                <a:lnTo>
                  <a:pt x="22034" y="154381"/>
                </a:lnTo>
                <a:lnTo>
                  <a:pt x="22034" y="132321"/>
                </a:lnTo>
                <a:lnTo>
                  <a:pt x="22034" y="110274"/>
                </a:lnTo>
                <a:close/>
              </a:path>
              <a:path w="551815" h="154939">
                <a:moveTo>
                  <a:pt x="22034" y="66167"/>
                </a:moveTo>
                <a:lnTo>
                  <a:pt x="0" y="66167"/>
                </a:lnTo>
                <a:lnTo>
                  <a:pt x="0" y="88226"/>
                </a:lnTo>
                <a:lnTo>
                  <a:pt x="22034" y="88226"/>
                </a:lnTo>
                <a:lnTo>
                  <a:pt x="22034" y="66167"/>
                </a:lnTo>
                <a:close/>
              </a:path>
              <a:path w="551815" h="154939">
                <a:moveTo>
                  <a:pt x="22034" y="22059"/>
                </a:moveTo>
                <a:lnTo>
                  <a:pt x="0" y="22059"/>
                </a:lnTo>
                <a:lnTo>
                  <a:pt x="0" y="44107"/>
                </a:lnTo>
                <a:lnTo>
                  <a:pt x="0" y="66154"/>
                </a:lnTo>
                <a:lnTo>
                  <a:pt x="22034" y="66154"/>
                </a:lnTo>
                <a:lnTo>
                  <a:pt x="22034" y="44119"/>
                </a:lnTo>
                <a:lnTo>
                  <a:pt x="22034" y="22059"/>
                </a:lnTo>
                <a:close/>
              </a:path>
              <a:path w="551815" h="154939">
                <a:moveTo>
                  <a:pt x="44094" y="132321"/>
                </a:moveTo>
                <a:lnTo>
                  <a:pt x="22047" y="132321"/>
                </a:lnTo>
                <a:lnTo>
                  <a:pt x="22047" y="154381"/>
                </a:lnTo>
                <a:lnTo>
                  <a:pt x="44094" y="154381"/>
                </a:lnTo>
                <a:lnTo>
                  <a:pt x="44094" y="132321"/>
                </a:lnTo>
                <a:close/>
              </a:path>
              <a:path w="551815" h="154939">
                <a:moveTo>
                  <a:pt x="44094" y="22059"/>
                </a:moveTo>
                <a:lnTo>
                  <a:pt x="22047" y="22059"/>
                </a:lnTo>
                <a:lnTo>
                  <a:pt x="22047" y="44119"/>
                </a:lnTo>
                <a:lnTo>
                  <a:pt x="44094" y="44119"/>
                </a:lnTo>
                <a:lnTo>
                  <a:pt x="44094" y="22059"/>
                </a:lnTo>
                <a:close/>
              </a:path>
              <a:path w="551815" h="154939">
                <a:moveTo>
                  <a:pt x="110236" y="110274"/>
                </a:moveTo>
                <a:lnTo>
                  <a:pt x="88201" y="110274"/>
                </a:lnTo>
                <a:lnTo>
                  <a:pt x="66154" y="110274"/>
                </a:lnTo>
                <a:lnTo>
                  <a:pt x="44107" y="110274"/>
                </a:lnTo>
                <a:lnTo>
                  <a:pt x="44107" y="132321"/>
                </a:lnTo>
                <a:lnTo>
                  <a:pt x="66154" y="132321"/>
                </a:lnTo>
                <a:lnTo>
                  <a:pt x="66154" y="154381"/>
                </a:lnTo>
                <a:lnTo>
                  <a:pt x="88201" y="154381"/>
                </a:lnTo>
                <a:lnTo>
                  <a:pt x="110236" y="154381"/>
                </a:lnTo>
                <a:lnTo>
                  <a:pt x="110236" y="132321"/>
                </a:lnTo>
                <a:lnTo>
                  <a:pt x="110236" y="110274"/>
                </a:lnTo>
                <a:close/>
              </a:path>
              <a:path w="551815" h="154939">
                <a:moveTo>
                  <a:pt x="110236" y="66167"/>
                </a:moveTo>
                <a:lnTo>
                  <a:pt x="88201" y="66167"/>
                </a:lnTo>
                <a:lnTo>
                  <a:pt x="88201" y="88214"/>
                </a:lnTo>
                <a:lnTo>
                  <a:pt x="66154" y="88214"/>
                </a:lnTo>
                <a:lnTo>
                  <a:pt x="66154" y="110261"/>
                </a:lnTo>
                <a:lnTo>
                  <a:pt x="88201" y="110261"/>
                </a:lnTo>
                <a:lnTo>
                  <a:pt x="110236" y="110261"/>
                </a:lnTo>
                <a:lnTo>
                  <a:pt x="110236" y="88226"/>
                </a:lnTo>
                <a:lnTo>
                  <a:pt x="110236" y="66167"/>
                </a:lnTo>
                <a:close/>
              </a:path>
              <a:path w="551815" h="154939">
                <a:moveTo>
                  <a:pt x="110236" y="44107"/>
                </a:moveTo>
                <a:lnTo>
                  <a:pt x="88201" y="44107"/>
                </a:lnTo>
                <a:lnTo>
                  <a:pt x="88201" y="66154"/>
                </a:lnTo>
                <a:lnTo>
                  <a:pt x="110236" y="66154"/>
                </a:lnTo>
                <a:lnTo>
                  <a:pt x="110236" y="44107"/>
                </a:lnTo>
                <a:close/>
              </a:path>
              <a:path w="551815" h="154939">
                <a:moveTo>
                  <a:pt x="132295" y="110274"/>
                </a:moveTo>
                <a:lnTo>
                  <a:pt x="110261" y="110274"/>
                </a:lnTo>
                <a:lnTo>
                  <a:pt x="110261" y="132321"/>
                </a:lnTo>
                <a:lnTo>
                  <a:pt x="110261" y="154381"/>
                </a:lnTo>
                <a:lnTo>
                  <a:pt x="132295" y="154381"/>
                </a:lnTo>
                <a:lnTo>
                  <a:pt x="132295" y="132321"/>
                </a:lnTo>
                <a:lnTo>
                  <a:pt x="132295" y="110274"/>
                </a:lnTo>
                <a:close/>
              </a:path>
              <a:path w="551815" h="154939">
                <a:moveTo>
                  <a:pt x="132295" y="44107"/>
                </a:moveTo>
                <a:lnTo>
                  <a:pt x="110261" y="44107"/>
                </a:lnTo>
                <a:lnTo>
                  <a:pt x="110261" y="66154"/>
                </a:lnTo>
                <a:lnTo>
                  <a:pt x="132295" y="66154"/>
                </a:lnTo>
                <a:lnTo>
                  <a:pt x="132295" y="44107"/>
                </a:lnTo>
                <a:close/>
              </a:path>
              <a:path w="551815" h="154939">
                <a:moveTo>
                  <a:pt x="154355" y="88214"/>
                </a:moveTo>
                <a:lnTo>
                  <a:pt x="132308" y="88214"/>
                </a:lnTo>
                <a:lnTo>
                  <a:pt x="132308" y="110261"/>
                </a:lnTo>
                <a:lnTo>
                  <a:pt x="154355" y="110261"/>
                </a:lnTo>
                <a:lnTo>
                  <a:pt x="154355" y="88214"/>
                </a:lnTo>
                <a:close/>
              </a:path>
              <a:path w="551815" h="154939">
                <a:moveTo>
                  <a:pt x="176403" y="22059"/>
                </a:moveTo>
                <a:lnTo>
                  <a:pt x="154368" y="22059"/>
                </a:lnTo>
                <a:lnTo>
                  <a:pt x="154368" y="44119"/>
                </a:lnTo>
                <a:lnTo>
                  <a:pt x="176403" y="44119"/>
                </a:lnTo>
                <a:lnTo>
                  <a:pt x="176403" y="22059"/>
                </a:lnTo>
                <a:close/>
              </a:path>
              <a:path w="551815" h="154939">
                <a:moveTo>
                  <a:pt x="198462" y="22059"/>
                </a:moveTo>
                <a:lnTo>
                  <a:pt x="176415" y="22059"/>
                </a:lnTo>
                <a:lnTo>
                  <a:pt x="176415" y="44107"/>
                </a:lnTo>
                <a:lnTo>
                  <a:pt x="176415" y="66154"/>
                </a:lnTo>
                <a:lnTo>
                  <a:pt x="198462" y="66154"/>
                </a:lnTo>
                <a:lnTo>
                  <a:pt x="198462" y="44119"/>
                </a:lnTo>
                <a:lnTo>
                  <a:pt x="198462" y="22059"/>
                </a:lnTo>
                <a:close/>
              </a:path>
              <a:path w="551815" h="154939">
                <a:moveTo>
                  <a:pt x="220510" y="88214"/>
                </a:moveTo>
                <a:lnTo>
                  <a:pt x="198475" y="88214"/>
                </a:lnTo>
                <a:lnTo>
                  <a:pt x="198475" y="110261"/>
                </a:lnTo>
                <a:lnTo>
                  <a:pt x="220510" y="110261"/>
                </a:lnTo>
                <a:lnTo>
                  <a:pt x="220510" y="88214"/>
                </a:lnTo>
                <a:close/>
              </a:path>
              <a:path w="551815" h="154939">
                <a:moveTo>
                  <a:pt x="220510" y="22059"/>
                </a:moveTo>
                <a:lnTo>
                  <a:pt x="198475" y="22059"/>
                </a:lnTo>
                <a:lnTo>
                  <a:pt x="198475" y="44119"/>
                </a:lnTo>
                <a:lnTo>
                  <a:pt x="220510" y="44119"/>
                </a:lnTo>
                <a:lnTo>
                  <a:pt x="220510" y="22059"/>
                </a:lnTo>
                <a:close/>
              </a:path>
              <a:path w="551815" h="154939">
                <a:moveTo>
                  <a:pt x="264604" y="110274"/>
                </a:moveTo>
                <a:lnTo>
                  <a:pt x="242570" y="110274"/>
                </a:lnTo>
                <a:lnTo>
                  <a:pt x="220522" y="110274"/>
                </a:lnTo>
                <a:lnTo>
                  <a:pt x="220522" y="132321"/>
                </a:lnTo>
                <a:lnTo>
                  <a:pt x="220522" y="154381"/>
                </a:lnTo>
                <a:lnTo>
                  <a:pt x="242570" y="154381"/>
                </a:lnTo>
                <a:lnTo>
                  <a:pt x="264604" y="154381"/>
                </a:lnTo>
                <a:lnTo>
                  <a:pt x="264604" y="132321"/>
                </a:lnTo>
                <a:lnTo>
                  <a:pt x="264604" y="110274"/>
                </a:lnTo>
                <a:close/>
              </a:path>
              <a:path w="551815" h="154939">
                <a:moveTo>
                  <a:pt x="264604" y="66167"/>
                </a:moveTo>
                <a:lnTo>
                  <a:pt x="242570" y="66167"/>
                </a:lnTo>
                <a:lnTo>
                  <a:pt x="242570" y="88226"/>
                </a:lnTo>
                <a:lnTo>
                  <a:pt x="264604" y="88226"/>
                </a:lnTo>
                <a:lnTo>
                  <a:pt x="264604" y="66167"/>
                </a:lnTo>
                <a:close/>
              </a:path>
              <a:path w="551815" h="154939">
                <a:moveTo>
                  <a:pt x="264604" y="22059"/>
                </a:moveTo>
                <a:lnTo>
                  <a:pt x="242570" y="22059"/>
                </a:lnTo>
                <a:lnTo>
                  <a:pt x="242570" y="44107"/>
                </a:lnTo>
                <a:lnTo>
                  <a:pt x="242570" y="66154"/>
                </a:lnTo>
                <a:lnTo>
                  <a:pt x="264604" y="66154"/>
                </a:lnTo>
                <a:lnTo>
                  <a:pt x="264604" y="44119"/>
                </a:lnTo>
                <a:lnTo>
                  <a:pt x="264604" y="22059"/>
                </a:lnTo>
                <a:close/>
              </a:path>
              <a:path w="551815" h="154939">
                <a:moveTo>
                  <a:pt x="286677" y="110274"/>
                </a:moveTo>
                <a:lnTo>
                  <a:pt x="264629" y="110274"/>
                </a:lnTo>
                <a:lnTo>
                  <a:pt x="264629" y="132321"/>
                </a:lnTo>
                <a:lnTo>
                  <a:pt x="286677" y="132321"/>
                </a:lnTo>
                <a:lnTo>
                  <a:pt x="286677" y="110274"/>
                </a:lnTo>
                <a:close/>
              </a:path>
              <a:path w="551815" h="154939">
                <a:moveTo>
                  <a:pt x="308711" y="66167"/>
                </a:moveTo>
                <a:lnTo>
                  <a:pt x="286677" y="66167"/>
                </a:lnTo>
                <a:lnTo>
                  <a:pt x="264629" y="66167"/>
                </a:lnTo>
                <a:lnTo>
                  <a:pt x="264629" y="88214"/>
                </a:lnTo>
                <a:lnTo>
                  <a:pt x="264629" y="110261"/>
                </a:lnTo>
                <a:lnTo>
                  <a:pt x="286677" y="110261"/>
                </a:lnTo>
                <a:lnTo>
                  <a:pt x="286677" y="88226"/>
                </a:lnTo>
                <a:lnTo>
                  <a:pt x="308711" y="88226"/>
                </a:lnTo>
                <a:lnTo>
                  <a:pt x="308711" y="66167"/>
                </a:lnTo>
                <a:close/>
              </a:path>
              <a:path w="551815" h="154939">
                <a:moveTo>
                  <a:pt x="308711" y="22059"/>
                </a:moveTo>
                <a:lnTo>
                  <a:pt x="286677" y="22059"/>
                </a:lnTo>
                <a:lnTo>
                  <a:pt x="286677" y="44107"/>
                </a:lnTo>
                <a:lnTo>
                  <a:pt x="286677" y="66154"/>
                </a:lnTo>
                <a:lnTo>
                  <a:pt x="308711" y="66154"/>
                </a:lnTo>
                <a:lnTo>
                  <a:pt x="308711" y="44119"/>
                </a:lnTo>
                <a:lnTo>
                  <a:pt x="308711" y="22059"/>
                </a:lnTo>
                <a:close/>
              </a:path>
              <a:path w="551815" h="154939">
                <a:moveTo>
                  <a:pt x="352831" y="110274"/>
                </a:moveTo>
                <a:lnTo>
                  <a:pt x="330784" y="110274"/>
                </a:lnTo>
                <a:lnTo>
                  <a:pt x="308737" y="110274"/>
                </a:lnTo>
                <a:lnTo>
                  <a:pt x="308737" y="132321"/>
                </a:lnTo>
                <a:lnTo>
                  <a:pt x="330784" y="132321"/>
                </a:lnTo>
                <a:lnTo>
                  <a:pt x="352831" y="132321"/>
                </a:lnTo>
                <a:lnTo>
                  <a:pt x="352831" y="110274"/>
                </a:lnTo>
                <a:close/>
              </a:path>
              <a:path w="551815" h="154939">
                <a:moveTo>
                  <a:pt x="352831" y="66167"/>
                </a:moveTo>
                <a:lnTo>
                  <a:pt x="330784" y="66167"/>
                </a:lnTo>
                <a:lnTo>
                  <a:pt x="308737" y="66167"/>
                </a:lnTo>
                <a:lnTo>
                  <a:pt x="308737" y="88226"/>
                </a:lnTo>
                <a:lnTo>
                  <a:pt x="330784" y="88226"/>
                </a:lnTo>
                <a:lnTo>
                  <a:pt x="330784" y="110261"/>
                </a:lnTo>
                <a:lnTo>
                  <a:pt x="352831" y="110261"/>
                </a:lnTo>
                <a:lnTo>
                  <a:pt x="352831" y="88226"/>
                </a:lnTo>
                <a:lnTo>
                  <a:pt x="352831" y="66167"/>
                </a:lnTo>
                <a:close/>
              </a:path>
              <a:path w="551815" h="154939">
                <a:moveTo>
                  <a:pt x="352831" y="44107"/>
                </a:moveTo>
                <a:lnTo>
                  <a:pt x="330784" y="44107"/>
                </a:lnTo>
                <a:lnTo>
                  <a:pt x="330784" y="66154"/>
                </a:lnTo>
                <a:lnTo>
                  <a:pt x="352831" y="66154"/>
                </a:lnTo>
                <a:lnTo>
                  <a:pt x="352831" y="44107"/>
                </a:lnTo>
                <a:close/>
              </a:path>
              <a:path w="551815" h="154939">
                <a:moveTo>
                  <a:pt x="374891" y="110274"/>
                </a:moveTo>
                <a:lnTo>
                  <a:pt x="352844" y="110274"/>
                </a:lnTo>
                <a:lnTo>
                  <a:pt x="352844" y="132321"/>
                </a:lnTo>
                <a:lnTo>
                  <a:pt x="374891" y="132321"/>
                </a:lnTo>
                <a:lnTo>
                  <a:pt x="374891" y="110274"/>
                </a:lnTo>
                <a:close/>
              </a:path>
              <a:path w="551815" h="154939">
                <a:moveTo>
                  <a:pt x="374891" y="22059"/>
                </a:moveTo>
                <a:lnTo>
                  <a:pt x="352844" y="22059"/>
                </a:lnTo>
                <a:lnTo>
                  <a:pt x="352844" y="44107"/>
                </a:lnTo>
                <a:lnTo>
                  <a:pt x="352844" y="66154"/>
                </a:lnTo>
                <a:lnTo>
                  <a:pt x="374891" y="66154"/>
                </a:lnTo>
                <a:lnTo>
                  <a:pt x="374891" y="44119"/>
                </a:lnTo>
                <a:lnTo>
                  <a:pt x="374891" y="22059"/>
                </a:lnTo>
                <a:close/>
              </a:path>
              <a:path w="551815" h="154939">
                <a:moveTo>
                  <a:pt x="418985" y="88214"/>
                </a:moveTo>
                <a:lnTo>
                  <a:pt x="396938" y="88214"/>
                </a:lnTo>
                <a:lnTo>
                  <a:pt x="374891" y="88214"/>
                </a:lnTo>
                <a:lnTo>
                  <a:pt x="374891" y="66167"/>
                </a:lnTo>
                <a:lnTo>
                  <a:pt x="352844" y="66167"/>
                </a:lnTo>
                <a:lnTo>
                  <a:pt x="352844" y="88214"/>
                </a:lnTo>
                <a:lnTo>
                  <a:pt x="352844" y="110261"/>
                </a:lnTo>
                <a:lnTo>
                  <a:pt x="374891" y="110261"/>
                </a:lnTo>
                <a:lnTo>
                  <a:pt x="396938" y="110261"/>
                </a:lnTo>
                <a:lnTo>
                  <a:pt x="418985" y="110261"/>
                </a:lnTo>
                <a:lnTo>
                  <a:pt x="418985" y="88214"/>
                </a:lnTo>
                <a:close/>
              </a:path>
              <a:path w="551815" h="154939">
                <a:moveTo>
                  <a:pt x="418985" y="44107"/>
                </a:moveTo>
                <a:lnTo>
                  <a:pt x="396938" y="44107"/>
                </a:lnTo>
                <a:lnTo>
                  <a:pt x="396938" y="66154"/>
                </a:lnTo>
                <a:lnTo>
                  <a:pt x="418985" y="66154"/>
                </a:lnTo>
                <a:lnTo>
                  <a:pt x="418985" y="44107"/>
                </a:lnTo>
                <a:close/>
              </a:path>
              <a:path w="551815" h="154939">
                <a:moveTo>
                  <a:pt x="418985" y="0"/>
                </a:moveTo>
                <a:lnTo>
                  <a:pt x="396938" y="0"/>
                </a:lnTo>
                <a:lnTo>
                  <a:pt x="396938" y="22047"/>
                </a:lnTo>
                <a:lnTo>
                  <a:pt x="418985" y="22047"/>
                </a:lnTo>
                <a:lnTo>
                  <a:pt x="418985" y="0"/>
                </a:lnTo>
                <a:close/>
              </a:path>
              <a:path w="551815" h="154939">
                <a:moveTo>
                  <a:pt x="441045" y="110274"/>
                </a:moveTo>
                <a:lnTo>
                  <a:pt x="418998" y="110274"/>
                </a:lnTo>
                <a:lnTo>
                  <a:pt x="418998" y="132321"/>
                </a:lnTo>
                <a:lnTo>
                  <a:pt x="441045" y="132321"/>
                </a:lnTo>
                <a:lnTo>
                  <a:pt x="441045" y="110274"/>
                </a:lnTo>
                <a:close/>
              </a:path>
              <a:path w="551815" h="154939">
                <a:moveTo>
                  <a:pt x="463092" y="66167"/>
                </a:moveTo>
                <a:lnTo>
                  <a:pt x="441045" y="66167"/>
                </a:lnTo>
                <a:lnTo>
                  <a:pt x="441045" y="88214"/>
                </a:lnTo>
                <a:lnTo>
                  <a:pt x="418998" y="88214"/>
                </a:lnTo>
                <a:lnTo>
                  <a:pt x="418998" y="110261"/>
                </a:lnTo>
                <a:lnTo>
                  <a:pt x="441045" y="110261"/>
                </a:lnTo>
                <a:lnTo>
                  <a:pt x="463092" y="110261"/>
                </a:lnTo>
                <a:lnTo>
                  <a:pt x="463092" y="88226"/>
                </a:lnTo>
                <a:lnTo>
                  <a:pt x="463092" y="66167"/>
                </a:lnTo>
                <a:close/>
              </a:path>
              <a:path w="551815" h="154939">
                <a:moveTo>
                  <a:pt x="463092" y="22059"/>
                </a:moveTo>
                <a:lnTo>
                  <a:pt x="441045" y="22059"/>
                </a:lnTo>
                <a:lnTo>
                  <a:pt x="441045" y="44107"/>
                </a:lnTo>
                <a:lnTo>
                  <a:pt x="441045" y="66154"/>
                </a:lnTo>
                <a:lnTo>
                  <a:pt x="463092" y="66154"/>
                </a:lnTo>
                <a:lnTo>
                  <a:pt x="463092" y="44119"/>
                </a:lnTo>
                <a:lnTo>
                  <a:pt x="463092" y="22059"/>
                </a:lnTo>
                <a:close/>
              </a:path>
              <a:path w="551815" h="154939">
                <a:moveTo>
                  <a:pt x="463092" y="0"/>
                </a:moveTo>
                <a:lnTo>
                  <a:pt x="441045" y="0"/>
                </a:lnTo>
                <a:lnTo>
                  <a:pt x="418998" y="0"/>
                </a:lnTo>
                <a:lnTo>
                  <a:pt x="418998" y="22047"/>
                </a:lnTo>
                <a:lnTo>
                  <a:pt x="441045" y="22047"/>
                </a:lnTo>
                <a:lnTo>
                  <a:pt x="463092" y="22047"/>
                </a:lnTo>
                <a:lnTo>
                  <a:pt x="463092" y="0"/>
                </a:lnTo>
                <a:close/>
              </a:path>
              <a:path w="551815" h="154939">
                <a:moveTo>
                  <a:pt x="485152" y="22059"/>
                </a:moveTo>
                <a:lnTo>
                  <a:pt x="463105" y="22059"/>
                </a:lnTo>
                <a:lnTo>
                  <a:pt x="463105" y="44119"/>
                </a:lnTo>
                <a:lnTo>
                  <a:pt x="485152" y="44119"/>
                </a:lnTo>
                <a:lnTo>
                  <a:pt x="485152" y="22059"/>
                </a:lnTo>
                <a:close/>
              </a:path>
              <a:path w="551815" h="154939">
                <a:moveTo>
                  <a:pt x="507199" y="110274"/>
                </a:moveTo>
                <a:lnTo>
                  <a:pt x="485152" y="110274"/>
                </a:lnTo>
                <a:lnTo>
                  <a:pt x="463105" y="110274"/>
                </a:lnTo>
                <a:lnTo>
                  <a:pt x="463105" y="132321"/>
                </a:lnTo>
                <a:lnTo>
                  <a:pt x="485152" y="132321"/>
                </a:lnTo>
                <a:lnTo>
                  <a:pt x="507199" y="132321"/>
                </a:lnTo>
                <a:lnTo>
                  <a:pt x="507199" y="110274"/>
                </a:lnTo>
                <a:close/>
              </a:path>
              <a:path w="551815" h="154939">
                <a:moveTo>
                  <a:pt x="507199" y="66167"/>
                </a:moveTo>
                <a:lnTo>
                  <a:pt x="485152" y="66167"/>
                </a:lnTo>
                <a:lnTo>
                  <a:pt x="463105" y="66167"/>
                </a:lnTo>
                <a:lnTo>
                  <a:pt x="463105" y="88226"/>
                </a:lnTo>
                <a:lnTo>
                  <a:pt x="485152" y="88226"/>
                </a:lnTo>
                <a:lnTo>
                  <a:pt x="485152" y="110261"/>
                </a:lnTo>
                <a:lnTo>
                  <a:pt x="507199" y="110261"/>
                </a:lnTo>
                <a:lnTo>
                  <a:pt x="507199" y="88226"/>
                </a:lnTo>
                <a:lnTo>
                  <a:pt x="507199" y="66167"/>
                </a:lnTo>
                <a:close/>
              </a:path>
              <a:path w="551815" h="154939">
                <a:moveTo>
                  <a:pt x="551307" y="110274"/>
                </a:moveTo>
                <a:lnTo>
                  <a:pt x="529259" y="110274"/>
                </a:lnTo>
                <a:lnTo>
                  <a:pt x="529259" y="132321"/>
                </a:lnTo>
                <a:lnTo>
                  <a:pt x="551307" y="132321"/>
                </a:lnTo>
                <a:lnTo>
                  <a:pt x="551307" y="110274"/>
                </a:lnTo>
                <a:close/>
              </a:path>
              <a:path w="551815" h="154939">
                <a:moveTo>
                  <a:pt x="551307" y="66167"/>
                </a:moveTo>
                <a:lnTo>
                  <a:pt x="529259" y="66167"/>
                </a:lnTo>
                <a:lnTo>
                  <a:pt x="507212" y="66167"/>
                </a:lnTo>
                <a:lnTo>
                  <a:pt x="507212" y="88226"/>
                </a:lnTo>
                <a:lnTo>
                  <a:pt x="529259" y="88226"/>
                </a:lnTo>
                <a:lnTo>
                  <a:pt x="529259" y="110261"/>
                </a:lnTo>
                <a:lnTo>
                  <a:pt x="551307" y="110261"/>
                </a:lnTo>
                <a:lnTo>
                  <a:pt x="551307" y="88226"/>
                </a:lnTo>
                <a:lnTo>
                  <a:pt x="551307" y="66167"/>
                </a:lnTo>
                <a:close/>
              </a:path>
            </a:pathLst>
          </a:custGeom>
          <a:solidFill>
            <a:srgbClr val="9F1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501434" y="4969497"/>
            <a:ext cx="551815" cy="66675"/>
          </a:xfrm>
          <a:custGeom>
            <a:avLst/>
            <a:gdLst/>
            <a:ahLst/>
            <a:cxnLst/>
            <a:rect l="l" t="t" r="r" b="b"/>
            <a:pathLst>
              <a:path w="551815" h="66675">
                <a:moveTo>
                  <a:pt x="22034" y="44107"/>
                </a:moveTo>
                <a:lnTo>
                  <a:pt x="0" y="44107"/>
                </a:lnTo>
                <a:lnTo>
                  <a:pt x="0" y="66167"/>
                </a:lnTo>
                <a:lnTo>
                  <a:pt x="22034" y="66167"/>
                </a:lnTo>
                <a:lnTo>
                  <a:pt x="22034" y="44107"/>
                </a:lnTo>
                <a:close/>
              </a:path>
              <a:path w="551815" h="66675">
                <a:moveTo>
                  <a:pt x="44094" y="44107"/>
                </a:moveTo>
                <a:lnTo>
                  <a:pt x="22047" y="44107"/>
                </a:lnTo>
                <a:lnTo>
                  <a:pt x="22047" y="66167"/>
                </a:lnTo>
                <a:lnTo>
                  <a:pt x="44094" y="66167"/>
                </a:lnTo>
                <a:lnTo>
                  <a:pt x="44094" y="44107"/>
                </a:lnTo>
                <a:close/>
              </a:path>
              <a:path w="551815" h="66675">
                <a:moveTo>
                  <a:pt x="66154" y="44107"/>
                </a:moveTo>
                <a:lnTo>
                  <a:pt x="44107" y="44107"/>
                </a:lnTo>
                <a:lnTo>
                  <a:pt x="44107" y="66167"/>
                </a:lnTo>
                <a:lnTo>
                  <a:pt x="66154" y="66167"/>
                </a:lnTo>
                <a:lnTo>
                  <a:pt x="66154" y="44107"/>
                </a:lnTo>
                <a:close/>
              </a:path>
              <a:path w="551815" h="66675">
                <a:moveTo>
                  <a:pt x="88201" y="22047"/>
                </a:moveTo>
                <a:lnTo>
                  <a:pt x="66154" y="22047"/>
                </a:lnTo>
                <a:lnTo>
                  <a:pt x="66154" y="44094"/>
                </a:lnTo>
                <a:lnTo>
                  <a:pt x="88201" y="44094"/>
                </a:lnTo>
                <a:lnTo>
                  <a:pt x="88201" y="22047"/>
                </a:lnTo>
                <a:close/>
              </a:path>
              <a:path w="551815" h="66675">
                <a:moveTo>
                  <a:pt x="154355" y="44107"/>
                </a:moveTo>
                <a:lnTo>
                  <a:pt x="132308" y="44107"/>
                </a:lnTo>
                <a:lnTo>
                  <a:pt x="132308" y="66167"/>
                </a:lnTo>
                <a:lnTo>
                  <a:pt x="154355" y="66167"/>
                </a:lnTo>
                <a:lnTo>
                  <a:pt x="154355" y="44107"/>
                </a:lnTo>
                <a:close/>
              </a:path>
              <a:path w="551815" h="66675">
                <a:moveTo>
                  <a:pt x="154355" y="22047"/>
                </a:moveTo>
                <a:lnTo>
                  <a:pt x="132308" y="22047"/>
                </a:lnTo>
                <a:lnTo>
                  <a:pt x="132308" y="44094"/>
                </a:lnTo>
                <a:lnTo>
                  <a:pt x="154355" y="44094"/>
                </a:lnTo>
                <a:lnTo>
                  <a:pt x="154355" y="22047"/>
                </a:lnTo>
                <a:close/>
              </a:path>
              <a:path w="551815" h="66675">
                <a:moveTo>
                  <a:pt x="176403" y="44107"/>
                </a:moveTo>
                <a:lnTo>
                  <a:pt x="154368" y="44107"/>
                </a:lnTo>
                <a:lnTo>
                  <a:pt x="154368" y="66167"/>
                </a:lnTo>
                <a:lnTo>
                  <a:pt x="176403" y="66167"/>
                </a:lnTo>
                <a:lnTo>
                  <a:pt x="176403" y="44107"/>
                </a:lnTo>
                <a:close/>
              </a:path>
              <a:path w="551815" h="66675">
                <a:moveTo>
                  <a:pt x="176403" y="22047"/>
                </a:moveTo>
                <a:lnTo>
                  <a:pt x="154368" y="22047"/>
                </a:lnTo>
                <a:lnTo>
                  <a:pt x="154368" y="44094"/>
                </a:lnTo>
                <a:lnTo>
                  <a:pt x="176403" y="44094"/>
                </a:lnTo>
                <a:lnTo>
                  <a:pt x="176403" y="22047"/>
                </a:lnTo>
                <a:close/>
              </a:path>
              <a:path w="551815" h="66675">
                <a:moveTo>
                  <a:pt x="198462" y="22047"/>
                </a:moveTo>
                <a:lnTo>
                  <a:pt x="176415" y="22047"/>
                </a:lnTo>
                <a:lnTo>
                  <a:pt x="176415" y="44094"/>
                </a:lnTo>
                <a:lnTo>
                  <a:pt x="198462" y="44094"/>
                </a:lnTo>
                <a:lnTo>
                  <a:pt x="198462" y="22047"/>
                </a:lnTo>
                <a:close/>
              </a:path>
              <a:path w="551815" h="66675">
                <a:moveTo>
                  <a:pt x="220510" y="44107"/>
                </a:moveTo>
                <a:lnTo>
                  <a:pt x="198475" y="44107"/>
                </a:lnTo>
                <a:lnTo>
                  <a:pt x="198475" y="66167"/>
                </a:lnTo>
                <a:lnTo>
                  <a:pt x="220510" y="66167"/>
                </a:lnTo>
                <a:lnTo>
                  <a:pt x="220510" y="44107"/>
                </a:lnTo>
                <a:close/>
              </a:path>
              <a:path w="551815" h="66675">
                <a:moveTo>
                  <a:pt x="220510" y="22047"/>
                </a:moveTo>
                <a:lnTo>
                  <a:pt x="198475" y="22047"/>
                </a:lnTo>
                <a:lnTo>
                  <a:pt x="198475" y="44094"/>
                </a:lnTo>
                <a:lnTo>
                  <a:pt x="220510" y="44094"/>
                </a:lnTo>
                <a:lnTo>
                  <a:pt x="220510" y="22047"/>
                </a:lnTo>
                <a:close/>
              </a:path>
              <a:path w="551815" h="66675">
                <a:moveTo>
                  <a:pt x="242570" y="44107"/>
                </a:moveTo>
                <a:lnTo>
                  <a:pt x="220522" y="44107"/>
                </a:lnTo>
                <a:lnTo>
                  <a:pt x="220522" y="66167"/>
                </a:lnTo>
                <a:lnTo>
                  <a:pt x="242570" y="66167"/>
                </a:lnTo>
                <a:lnTo>
                  <a:pt x="242570" y="44107"/>
                </a:lnTo>
                <a:close/>
              </a:path>
              <a:path w="551815" h="66675">
                <a:moveTo>
                  <a:pt x="264604" y="0"/>
                </a:moveTo>
                <a:lnTo>
                  <a:pt x="242570" y="0"/>
                </a:lnTo>
                <a:lnTo>
                  <a:pt x="242570" y="22047"/>
                </a:lnTo>
                <a:lnTo>
                  <a:pt x="220522" y="22047"/>
                </a:lnTo>
                <a:lnTo>
                  <a:pt x="220522" y="44094"/>
                </a:lnTo>
                <a:lnTo>
                  <a:pt x="242570" y="44094"/>
                </a:lnTo>
                <a:lnTo>
                  <a:pt x="264604" y="44094"/>
                </a:lnTo>
                <a:lnTo>
                  <a:pt x="264604" y="22059"/>
                </a:lnTo>
                <a:lnTo>
                  <a:pt x="264604" y="0"/>
                </a:lnTo>
                <a:close/>
              </a:path>
              <a:path w="551815" h="66675">
                <a:moveTo>
                  <a:pt x="308711" y="44107"/>
                </a:moveTo>
                <a:lnTo>
                  <a:pt x="286677" y="44107"/>
                </a:lnTo>
                <a:lnTo>
                  <a:pt x="286677" y="66167"/>
                </a:lnTo>
                <a:lnTo>
                  <a:pt x="308711" y="66167"/>
                </a:lnTo>
                <a:lnTo>
                  <a:pt x="308711" y="44107"/>
                </a:lnTo>
                <a:close/>
              </a:path>
              <a:path w="551815" h="66675">
                <a:moveTo>
                  <a:pt x="308711" y="0"/>
                </a:moveTo>
                <a:lnTo>
                  <a:pt x="286677" y="0"/>
                </a:lnTo>
                <a:lnTo>
                  <a:pt x="286677" y="22059"/>
                </a:lnTo>
                <a:lnTo>
                  <a:pt x="308711" y="22059"/>
                </a:lnTo>
                <a:lnTo>
                  <a:pt x="308711" y="0"/>
                </a:lnTo>
                <a:close/>
              </a:path>
              <a:path w="551815" h="66675">
                <a:moveTo>
                  <a:pt x="352831" y="44107"/>
                </a:moveTo>
                <a:lnTo>
                  <a:pt x="330784" y="44107"/>
                </a:lnTo>
                <a:lnTo>
                  <a:pt x="330784" y="66167"/>
                </a:lnTo>
                <a:lnTo>
                  <a:pt x="352831" y="66167"/>
                </a:lnTo>
                <a:lnTo>
                  <a:pt x="352831" y="44107"/>
                </a:lnTo>
                <a:close/>
              </a:path>
              <a:path w="551815" h="66675">
                <a:moveTo>
                  <a:pt x="352831" y="0"/>
                </a:moveTo>
                <a:lnTo>
                  <a:pt x="330784" y="0"/>
                </a:lnTo>
                <a:lnTo>
                  <a:pt x="308737" y="0"/>
                </a:lnTo>
                <a:lnTo>
                  <a:pt x="308737" y="22047"/>
                </a:lnTo>
                <a:lnTo>
                  <a:pt x="308737" y="44094"/>
                </a:lnTo>
                <a:lnTo>
                  <a:pt x="330784" y="44094"/>
                </a:lnTo>
                <a:lnTo>
                  <a:pt x="330784" y="22059"/>
                </a:lnTo>
                <a:lnTo>
                  <a:pt x="352831" y="22059"/>
                </a:lnTo>
                <a:lnTo>
                  <a:pt x="352831" y="0"/>
                </a:lnTo>
                <a:close/>
              </a:path>
              <a:path w="551815" h="66675">
                <a:moveTo>
                  <a:pt x="418985" y="44107"/>
                </a:moveTo>
                <a:lnTo>
                  <a:pt x="396938" y="44107"/>
                </a:lnTo>
                <a:lnTo>
                  <a:pt x="374891" y="44107"/>
                </a:lnTo>
                <a:lnTo>
                  <a:pt x="374891" y="66167"/>
                </a:lnTo>
                <a:lnTo>
                  <a:pt x="396938" y="66167"/>
                </a:lnTo>
                <a:lnTo>
                  <a:pt x="418985" y="66167"/>
                </a:lnTo>
                <a:lnTo>
                  <a:pt x="418985" y="44107"/>
                </a:lnTo>
                <a:close/>
              </a:path>
              <a:path w="551815" h="66675">
                <a:moveTo>
                  <a:pt x="418985" y="0"/>
                </a:moveTo>
                <a:lnTo>
                  <a:pt x="396938" y="0"/>
                </a:lnTo>
                <a:lnTo>
                  <a:pt x="374891" y="0"/>
                </a:lnTo>
                <a:lnTo>
                  <a:pt x="352844" y="0"/>
                </a:lnTo>
                <a:lnTo>
                  <a:pt x="352844" y="22047"/>
                </a:lnTo>
                <a:lnTo>
                  <a:pt x="352844" y="44094"/>
                </a:lnTo>
                <a:lnTo>
                  <a:pt x="374891" y="44094"/>
                </a:lnTo>
                <a:lnTo>
                  <a:pt x="396938" y="44094"/>
                </a:lnTo>
                <a:lnTo>
                  <a:pt x="418985" y="44094"/>
                </a:lnTo>
                <a:lnTo>
                  <a:pt x="418985" y="22059"/>
                </a:lnTo>
                <a:lnTo>
                  <a:pt x="418985" y="0"/>
                </a:lnTo>
                <a:close/>
              </a:path>
              <a:path w="551815" h="66675">
                <a:moveTo>
                  <a:pt x="463092" y="44107"/>
                </a:moveTo>
                <a:lnTo>
                  <a:pt x="441045" y="44107"/>
                </a:lnTo>
                <a:lnTo>
                  <a:pt x="441045" y="66167"/>
                </a:lnTo>
                <a:lnTo>
                  <a:pt x="463092" y="66167"/>
                </a:lnTo>
                <a:lnTo>
                  <a:pt x="463092" y="44107"/>
                </a:lnTo>
                <a:close/>
              </a:path>
              <a:path w="551815" h="66675">
                <a:moveTo>
                  <a:pt x="463092" y="22047"/>
                </a:moveTo>
                <a:lnTo>
                  <a:pt x="441045" y="22047"/>
                </a:lnTo>
                <a:lnTo>
                  <a:pt x="441045" y="0"/>
                </a:lnTo>
                <a:lnTo>
                  <a:pt x="418998" y="0"/>
                </a:lnTo>
                <a:lnTo>
                  <a:pt x="418998" y="22047"/>
                </a:lnTo>
                <a:lnTo>
                  <a:pt x="418998" y="44094"/>
                </a:lnTo>
                <a:lnTo>
                  <a:pt x="441045" y="44094"/>
                </a:lnTo>
                <a:lnTo>
                  <a:pt x="463092" y="44094"/>
                </a:lnTo>
                <a:lnTo>
                  <a:pt x="463092" y="22047"/>
                </a:lnTo>
                <a:close/>
              </a:path>
              <a:path w="551815" h="66675">
                <a:moveTo>
                  <a:pt x="485152" y="0"/>
                </a:moveTo>
                <a:lnTo>
                  <a:pt x="463105" y="0"/>
                </a:lnTo>
                <a:lnTo>
                  <a:pt x="463105" y="22059"/>
                </a:lnTo>
                <a:lnTo>
                  <a:pt x="485152" y="22059"/>
                </a:lnTo>
                <a:lnTo>
                  <a:pt x="485152" y="0"/>
                </a:lnTo>
                <a:close/>
              </a:path>
              <a:path w="551815" h="66675">
                <a:moveTo>
                  <a:pt x="507199" y="44107"/>
                </a:moveTo>
                <a:lnTo>
                  <a:pt x="485152" y="44107"/>
                </a:lnTo>
                <a:lnTo>
                  <a:pt x="463105" y="44107"/>
                </a:lnTo>
                <a:lnTo>
                  <a:pt x="463105" y="66167"/>
                </a:lnTo>
                <a:lnTo>
                  <a:pt x="485152" y="66167"/>
                </a:lnTo>
                <a:lnTo>
                  <a:pt x="507199" y="66167"/>
                </a:lnTo>
                <a:lnTo>
                  <a:pt x="507199" y="44107"/>
                </a:lnTo>
                <a:close/>
              </a:path>
              <a:path w="551815" h="66675">
                <a:moveTo>
                  <a:pt x="551307" y="22047"/>
                </a:moveTo>
                <a:lnTo>
                  <a:pt x="529259" y="22047"/>
                </a:lnTo>
                <a:lnTo>
                  <a:pt x="529259" y="44094"/>
                </a:lnTo>
                <a:lnTo>
                  <a:pt x="551307" y="44094"/>
                </a:lnTo>
                <a:lnTo>
                  <a:pt x="551307" y="22047"/>
                </a:lnTo>
                <a:close/>
              </a:path>
            </a:pathLst>
          </a:custGeom>
          <a:solidFill>
            <a:srgbClr val="9F1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325005" y="4307839"/>
            <a:ext cx="154940" cy="154940"/>
          </a:xfrm>
          <a:custGeom>
            <a:avLst/>
            <a:gdLst/>
            <a:ahLst/>
            <a:cxnLst/>
            <a:rect l="l" t="t" r="r" b="b"/>
            <a:pathLst>
              <a:path w="154940" h="154939">
                <a:moveTo>
                  <a:pt x="154368" y="0"/>
                </a:moveTo>
                <a:lnTo>
                  <a:pt x="0" y="0"/>
                </a:lnTo>
                <a:lnTo>
                  <a:pt x="0" y="22860"/>
                </a:lnTo>
                <a:lnTo>
                  <a:pt x="0" y="130810"/>
                </a:lnTo>
                <a:lnTo>
                  <a:pt x="0" y="154940"/>
                </a:lnTo>
                <a:lnTo>
                  <a:pt x="154368" y="154940"/>
                </a:lnTo>
                <a:lnTo>
                  <a:pt x="154368" y="131292"/>
                </a:lnTo>
                <a:lnTo>
                  <a:pt x="154368" y="130810"/>
                </a:lnTo>
                <a:lnTo>
                  <a:pt x="154368" y="23241"/>
                </a:lnTo>
                <a:lnTo>
                  <a:pt x="131216" y="23241"/>
                </a:lnTo>
                <a:lnTo>
                  <a:pt x="131216" y="130810"/>
                </a:lnTo>
                <a:lnTo>
                  <a:pt x="23164" y="130810"/>
                </a:lnTo>
                <a:lnTo>
                  <a:pt x="23164" y="22860"/>
                </a:lnTo>
                <a:lnTo>
                  <a:pt x="154368" y="22860"/>
                </a:lnTo>
                <a:lnTo>
                  <a:pt x="154368" y="0"/>
                </a:lnTo>
                <a:close/>
              </a:path>
            </a:pathLst>
          </a:custGeom>
          <a:solidFill>
            <a:srgbClr val="9F1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898372" y="4307839"/>
            <a:ext cx="154940" cy="154940"/>
          </a:xfrm>
          <a:custGeom>
            <a:avLst/>
            <a:gdLst/>
            <a:ahLst/>
            <a:cxnLst/>
            <a:rect l="l" t="t" r="r" b="b"/>
            <a:pathLst>
              <a:path w="154940" h="154939">
                <a:moveTo>
                  <a:pt x="154368" y="0"/>
                </a:moveTo>
                <a:lnTo>
                  <a:pt x="0" y="0"/>
                </a:lnTo>
                <a:lnTo>
                  <a:pt x="0" y="22860"/>
                </a:lnTo>
                <a:lnTo>
                  <a:pt x="0" y="130810"/>
                </a:lnTo>
                <a:lnTo>
                  <a:pt x="0" y="154940"/>
                </a:lnTo>
                <a:lnTo>
                  <a:pt x="154368" y="154940"/>
                </a:lnTo>
                <a:lnTo>
                  <a:pt x="154368" y="131292"/>
                </a:lnTo>
                <a:lnTo>
                  <a:pt x="154368" y="130810"/>
                </a:lnTo>
                <a:lnTo>
                  <a:pt x="154368" y="23241"/>
                </a:lnTo>
                <a:lnTo>
                  <a:pt x="131216" y="23241"/>
                </a:lnTo>
                <a:lnTo>
                  <a:pt x="131216" y="130810"/>
                </a:lnTo>
                <a:lnTo>
                  <a:pt x="23164" y="130810"/>
                </a:lnTo>
                <a:lnTo>
                  <a:pt x="23164" y="22860"/>
                </a:lnTo>
                <a:lnTo>
                  <a:pt x="154368" y="22860"/>
                </a:lnTo>
                <a:lnTo>
                  <a:pt x="154368" y="0"/>
                </a:lnTo>
                <a:close/>
              </a:path>
            </a:pathLst>
          </a:custGeom>
          <a:solidFill>
            <a:srgbClr val="9F1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325005" y="4881879"/>
            <a:ext cx="154940" cy="153670"/>
          </a:xfrm>
          <a:custGeom>
            <a:avLst/>
            <a:gdLst/>
            <a:ahLst/>
            <a:cxnLst/>
            <a:rect l="l" t="t" r="r" b="b"/>
            <a:pathLst>
              <a:path w="154940" h="153670">
                <a:moveTo>
                  <a:pt x="154368" y="0"/>
                </a:moveTo>
                <a:lnTo>
                  <a:pt x="0" y="0"/>
                </a:lnTo>
                <a:lnTo>
                  <a:pt x="0" y="22860"/>
                </a:lnTo>
                <a:lnTo>
                  <a:pt x="0" y="130810"/>
                </a:lnTo>
                <a:lnTo>
                  <a:pt x="0" y="153670"/>
                </a:lnTo>
                <a:lnTo>
                  <a:pt x="154368" y="153670"/>
                </a:lnTo>
                <a:lnTo>
                  <a:pt x="154368" y="130810"/>
                </a:lnTo>
                <a:lnTo>
                  <a:pt x="23164" y="130810"/>
                </a:lnTo>
                <a:lnTo>
                  <a:pt x="23164" y="22860"/>
                </a:lnTo>
                <a:lnTo>
                  <a:pt x="131216" y="22860"/>
                </a:lnTo>
                <a:lnTo>
                  <a:pt x="131216" y="130619"/>
                </a:lnTo>
                <a:lnTo>
                  <a:pt x="154368" y="130619"/>
                </a:lnTo>
                <a:lnTo>
                  <a:pt x="154368" y="22860"/>
                </a:lnTo>
                <a:lnTo>
                  <a:pt x="154368" y="22567"/>
                </a:lnTo>
                <a:lnTo>
                  <a:pt x="154368" y="0"/>
                </a:lnTo>
                <a:close/>
              </a:path>
            </a:pathLst>
          </a:custGeom>
          <a:solidFill>
            <a:srgbClr val="9F1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369112" y="4352023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154" y="0"/>
                </a:moveTo>
                <a:lnTo>
                  <a:pt x="0" y="0"/>
                </a:lnTo>
                <a:lnTo>
                  <a:pt x="0" y="66154"/>
                </a:lnTo>
                <a:lnTo>
                  <a:pt x="66154" y="66154"/>
                </a:lnTo>
                <a:lnTo>
                  <a:pt x="66154" y="0"/>
                </a:lnTo>
                <a:close/>
              </a:path>
            </a:pathLst>
          </a:custGeom>
          <a:solidFill>
            <a:srgbClr val="9F1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942479" y="4352023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154" y="0"/>
                </a:moveTo>
                <a:lnTo>
                  <a:pt x="0" y="0"/>
                </a:lnTo>
                <a:lnTo>
                  <a:pt x="0" y="66154"/>
                </a:lnTo>
                <a:lnTo>
                  <a:pt x="66154" y="66154"/>
                </a:lnTo>
                <a:lnTo>
                  <a:pt x="66154" y="0"/>
                </a:lnTo>
                <a:close/>
              </a:path>
            </a:pathLst>
          </a:custGeom>
          <a:solidFill>
            <a:srgbClr val="9F1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369112" y="4925390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154" y="0"/>
                </a:moveTo>
                <a:lnTo>
                  <a:pt x="0" y="0"/>
                </a:lnTo>
                <a:lnTo>
                  <a:pt x="0" y="66154"/>
                </a:lnTo>
                <a:lnTo>
                  <a:pt x="66154" y="66154"/>
                </a:lnTo>
                <a:lnTo>
                  <a:pt x="66154" y="0"/>
                </a:lnTo>
                <a:close/>
              </a:path>
            </a:pathLst>
          </a:custGeom>
          <a:solidFill>
            <a:srgbClr val="9F1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0" y="4713225"/>
            <a:ext cx="4572000" cy="1200150"/>
          </a:xfrm>
          <a:custGeom>
            <a:avLst/>
            <a:gdLst/>
            <a:ahLst/>
            <a:cxnLst/>
            <a:rect l="l" t="t" r="r" b="b"/>
            <a:pathLst>
              <a:path w="4572000" h="1200150">
                <a:moveTo>
                  <a:pt x="0" y="560441"/>
                </a:moveTo>
                <a:lnTo>
                  <a:pt x="0" y="1199846"/>
                </a:lnTo>
                <a:lnTo>
                  <a:pt x="4572000" y="767705"/>
                </a:lnTo>
                <a:lnTo>
                  <a:pt x="4572000" y="587737"/>
                </a:lnTo>
                <a:lnTo>
                  <a:pt x="1710152" y="587737"/>
                </a:lnTo>
                <a:lnTo>
                  <a:pt x="900579" y="583445"/>
                </a:lnTo>
                <a:lnTo>
                  <a:pt x="0" y="560441"/>
                </a:lnTo>
                <a:close/>
              </a:path>
              <a:path w="4572000" h="1200150">
                <a:moveTo>
                  <a:pt x="4572000" y="0"/>
                </a:moveTo>
                <a:lnTo>
                  <a:pt x="4525419" y="37361"/>
                </a:lnTo>
                <a:lnTo>
                  <a:pt x="4489693" y="63770"/>
                </a:lnTo>
                <a:lnTo>
                  <a:pt x="4452059" y="89875"/>
                </a:lnTo>
                <a:lnTo>
                  <a:pt x="4412485" y="115629"/>
                </a:lnTo>
                <a:lnTo>
                  <a:pt x="4370943" y="140983"/>
                </a:lnTo>
                <a:lnTo>
                  <a:pt x="4327401" y="165892"/>
                </a:lnTo>
                <a:lnTo>
                  <a:pt x="4281830" y="190306"/>
                </a:lnTo>
                <a:lnTo>
                  <a:pt x="4234199" y="214180"/>
                </a:lnTo>
                <a:lnTo>
                  <a:pt x="4184479" y="237466"/>
                </a:lnTo>
                <a:lnTo>
                  <a:pt x="4132638" y="260117"/>
                </a:lnTo>
                <a:lnTo>
                  <a:pt x="4078648" y="282085"/>
                </a:lnTo>
                <a:lnTo>
                  <a:pt x="4022478" y="303322"/>
                </a:lnTo>
                <a:lnTo>
                  <a:pt x="3964097" y="323783"/>
                </a:lnTo>
                <a:lnTo>
                  <a:pt x="3903477" y="343419"/>
                </a:lnTo>
                <a:lnTo>
                  <a:pt x="3840585" y="362183"/>
                </a:lnTo>
                <a:lnTo>
                  <a:pt x="3775393" y="380029"/>
                </a:lnTo>
                <a:lnTo>
                  <a:pt x="3707870" y="396907"/>
                </a:lnTo>
                <a:lnTo>
                  <a:pt x="3637987" y="412772"/>
                </a:lnTo>
                <a:lnTo>
                  <a:pt x="3565712" y="427576"/>
                </a:lnTo>
                <a:lnTo>
                  <a:pt x="3491016" y="441272"/>
                </a:lnTo>
                <a:lnTo>
                  <a:pt x="3413868" y="453812"/>
                </a:lnTo>
                <a:lnTo>
                  <a:pt x="3334239" y="465149"/>
                </a:lnTo>
                <a:lnTo>
                  <a:pt x="3252099" y="475236"/>
                </a:lnTo>
                <a:lnTo>
                  <a:pt x="3167416" y="484026"/>
                </a:lnTo>
                <a:lnTo>
                  <a:pt x="2353965" y="556658"/>
                </a:lnTo>
                <a:lnTo>
                  <a:pt x="1710152" y="587737"/>
                </a:lnTo>
                <a:lnTo>
                  <a:pt x="4572000" y="587737"/>
                </a:lnTo>
                <a:lnTo>
                  <a:pt x="4572000" y="0"/>
                </a:lnTo>
                <a:close/>
              </a:path>
            </a:pathLst>
          </a:custGeom>
          <a:solidFill>
            <a:srgbClr val="6F1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0" y="4798158"/>
            <a:ext cx="4572000" cy="1602740"/>
          </a:xfrm>
          <a:custGeom>
            <a:avLst/>
            <a:gdLst/>
            <a:ahLst/>
            <a:cxnLst/>
            <a:rect l="l" t="t" r="r" b="b"/>
            <a:pathLst>
              <a:path w="4572000" h="1602739">
                <a:moveTo>
                  <a:pt x="0" y="537326"/>
                </a:moveTo>
                <a:lnTo>
                  <a:pt x="0" y="1602641"/>
                </a:lnTo>
                <a:lnTo>
                  <a:pt x="4572000" y="1602641"/>
                </a:lnTo>
                <a:lnTo>
                  <a:pt x="4572000" y="565687"/>
                </a:lnTo>
                <a:lnTo>
                  <a:pt x="1738344" y="565687"/>
                </a:lnTo>
                <a:lnTo>
                  <a:pt x="928843" y="561252"/>
                </a:lnTo>
                <a:lnTo>
                  <a:pt x="0" y="537326"/>
                </a:lnTo>
                <a:close/>
              </a:path>
              <a:path w="4572000" h="1602739">
                <a:moveTo>
                  <a:pt x="4572000" y="0"/>
                </a:moveTo>
                <a:lnTo>
                  <a:pt x="4517672" y="41149"/>
                </a:lnTo>
                <a:lnTo>
                  <a:pt x="4480050" y="67299"/>
                </a:lnTo>
                <a:lnTo>
                  <a:pt x="4440489" y="93096"/>
                </a:lnTo>
                <a:lnTo>
                  <a:pt x="4398959" y="118494"/>
                </a:lnTo>
                <a:lnTo>
                  <a:pt x="4355430" y="143444"/>
                </a:lnTo>
                <a:lnTo>
                  <a:pt x="4309871" y="167901"/>
                </a:lnTo>
                <a:lnTo>
                  <a:pt x="4262252" y="191816"/>
                </a:lnTo>
                <a:lnTo>
                  <a:pt x="4212543" y="215141"/>
                </a:lnTo>
                <a:lnTo>
                  <a:pt x="4160714" y="237829"/>
                </a:lnTo>
                <a:lnTo>
                  <a:pt x="4106734" y="259834"/>
                </a:lnTo>
                <a:lnTo>
                  <a:pt x="4050574" y="281106"/>
                </a:lnTo>
                <a:lnTo>
                  <a:pt x="3992203" y="301600"/>
                </a:lnTo>
                <a:lnTo>
                  <a:pt x="3931592" y="321267"/>
                </a:lnTo>
                <a:lnTo>
                  <a:pt x="3868709" y="340060"/>
                </a:lnTo>
                <a:lnTo>
                  <a:pt x="3803524" y="357932"/>
                </a:lnTo>
                <a:lnTo>
                  <a:pt x="3736008" y="374834"/>
                </a:lnTo>
                <a:lnTo>
                  <a:pt x="3666131" y="390720"/>
                </a:lnTo>
                <a:lnTo>
                  <a:pt x="3593861" y="405543"/>
                </a:lnTo>
                <a:lnTo>
                  <a:pt x="3519170" y="419254"/>
                </a:lnTo>
                <a:lnTo>
                  <a:pt x="3442026" y="431806"/>
                </a:lnTo>
                <a:lnTo>
                  <a:pt x="3362399" y="443152"/>
                </a:lnTo>
                <a:lnTo>
                  <a:pt x="3280260" y="453245"/>
                </a:lnTo>
                <a:lnTo>
                  <a:pt x="3195579" y="462036"/>
                </a:lnTo>
                <a:lnTo>
                  <a:pt x="2382131" y="534661"/>
                </a:lnTo>
                <a:lnTo>
                  <a:pt x="1738344" y="565687"/>
                </a:lnTo>
                <a:lnTo>
                  <a:pt x="4572000" y="565687"/>
                </a:lnTo>
                <a:lnTo>
                  <a:pt x="4572000" y="0"/>
                </a:lnTo>
                <a:close/>
              </a:path>
            </a:pathLst>
          </a:custGeom>
          <a:solidFill>
            <a:srgbClr val="9F20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2055761" y="5492115"/>
            <a:ext cx="2131695" cy="557530"/>
          </a:xfrm>
          <a:custGeom>
            <a:avLst/>
            <a:gdLst/>
            <a:ahLst/>
            <a:cxnLst/>
            <a:rect l="l" t="t" r="r" b="b"/>
            <a:pathLst>
              <a:path w="2131694" h="557529">
                <a:moveTo>
                  <a:pt x="495528" y="335216"/>
                </a:moveTo>
                <a:lnTo>
                  <a:pt x="491617" y="333146"/>
                </a:lnTo>
                <a:lnTo>
                  <a:pt x="446100" y="313194"/>
                </a:lnTo>
                <a:lnTo>
                  <a:pt x="399783" y="301180"/>
                </a:lnTo>
                <a:lnTo>
                  <a:pt x="353187" y="296583"/>
                </a:lnTo>
                <a:lnTo>
                  <a:pt x="306793" y="298894"/>
                </a:lnTo>
                <a:lnTo>
                  <a:pt x="261099" y="307568"/>
                </a:lnTo>
                <a:lnTo>
                  <a:pt x="216623" y="322110"/>
                </a:lnTo>
                <a:lnTo>
                  <a:pt x="173837" y="341985"/>
                </a:lnTo>
                <a:lnTo>
                  <a:pt x="133261" y="366661"/>
                </a:lnTo>
                <a:lnTo>
                  <a:pt x="95389" y="395643"/>
                </a:lnTo>
                <a:lnTo>
                  <a:pt x="60706" y="428383"/>
                </a:lnTo>
                <a:lnTo>
                  <a:pt x="29730" y="464375"/>
                </a:lnTo>
                <a:lnTo>
                  <a:pt x="2933" y="503097"/>
                </a:lnTo>
                <a:lnTo>
                  <a:pt x="0" y="507822"/>
                </a:lnTo>
                <a:lnTo>
                  <a:pt x="4775" y="520750"/>
                </a:lnTo>
                <a:lnTo>
                  <a:pt x="3416" y="522871"/>
                </a:lnTo>
                <a:lnTo>
                  <a:pt x="30175" y="484225"/>
                </a:lnTo>
                <a:lnTo>
                  <a:pt x="61137" y="448335"/>
                </a:lnTo>
                <a:lnTo>
                  <a:pt x="95796" y="415683"/>
                </a:lnTo>
                <a:lnTo>
                  <a:pt x="133667" y="386816"/>
                </a:lnTo>
                <a:lnTo>
                  <a:pt x="174231" y="362229"/>
                </a:lnTo>
                <a:lnTo>
                  <a:pt x="216992" y="342455"/>
                </a:lnTo>
                <a:lnTo>
                  <a:pt x="261454" y="328002"/>
                </a:lnTo>
                <a:lnTo>
                  <a:pt x="307098" y="319379"/>
                </a:lnTo>
                <a:lnTo>
                  <a:pt x="353453" y="317119"/>
                </a:lnTo>
                <a:lnTo>
                  <a:pt x="399986" y="321729"/>
                </a:lnTo>
                <a:lnTo>
                  <a:pt x="446214" y="333717"/>
                </a:lnTo>
                <a:lnTo>
                  <a:pt x="491617" y="353618"/>
                </a:lnTo>
                <a:lnTo>
                  <a:pt x="490093" y="352869"/>
                </a:lnTo>
                <a:lnTo>
                  <a:pt x="495528" y="335216"/>
                </a:lnTo>
                <a:close/>
              </a:path>
              <a:path w="2131694" h="557529">
                <a:moveTo>
                  <a:pt x="812038" y="515556"/>
                </a:moveTo>
                <a:lnTo>
                  <a:pt x="789889" y="465797"/>
                </a:lnTo>
                <a:lnTo>
                  <a:pt x="766686" y="422694"/>
                </a:lnTo>
                <a:lnTo>
                  <a:pt x="740371" y="381152"/>
                </a:lnTo>
                <a:lnTo>
                  <a:pt x="711098" y="341503"/>
                </a:lnTo>
                <a:lnTo>
                  <a:pt x="679018" y="304076"/>
                </a:lnTo>
                <a:lnTo>
                  <a:pt x="644296" y="269201"/>
                </a:lnTo>
                <a:lnTo>
                  <a:pt x="607098" y="237210"/>
                </a:lnTo>
                <a:lnTo>
                  <a:pt x="567575" y="208432"/>
                </a:lnTo>
                <a:lnTo>
                  <a:pt x="525894" y="183197"/>
                </a:lnTo>
                <a:lnTo>
                  <a:pt x="483806" y="162039"/>
                </a:lnTo>
                <a:lnTo>
                  <a:pt x="438378" y="143281"/>
                </a:lnTo>
                <a:lnTo>
                  <a:pt x="390779" y="128422"/>
                </a:lnTo>
                <a:lnTo>
                  <a:pt x="342150" y="118935"/>
                </a:lnTo>
                <a:lnTo>
                  <a:pt x="293674" y="116319"/>
                </a:lnTo>
                <a:lnTo>
                  <a:pt x="246494" y="122047"/>
                </a:lnTo>
                <a:lnTo>
                  <a:pt x="201803" y="137604"/>
                </a:lnTo>
                <a:lnTo>
                  <a:pt x="160731" y="164465"/>
                </a:lnTo>
                <a:lnTo>
                  <a:pt x="156603" y="167881"/>
                </a:lnTo>
                <a:lnTo>
                  <a:pt x="163068" y="182981"/>
                </a:lnTo>
                <a:lnTo>
                  <a:pt x="160731" y="184937"/>
                </a:lnTo>
                <a:lnTo>
                  <a:pt x="201358" y="158127"/>
                </a:lnTo>
                <a:lnTo>
                  <a:pt x="244830" y="142684"/>
                </a:lnTo>
                <a:lnTo>
                  <a:pt x="290296" y="136982"/>
                </a:lnTo>
                <a:lnTo>
                  <a:pt x="336842" y="139446"/>
                </a:lnTo>
                <a:lnTo>
                  <a:pt x="383628" y="148475"/>
                </a:lnTo>
                <a:lnTo>
                  <a:pt x="429742" y="162445"/>
                </a:lnTo>
                <a:lnTo>
                  <a:pt x="474319" y="179793"/>
                </a:lnTo>
                <a:lnTo>
                  <a:pt x="516496" y="198894"/>
                </a:lnTo>
                <a:lnTo>
                  <a:pt x="559765" y="222567"/>
                </a:lnTo>
                <a:lnTo>
                  <a:pt x="600786" y="250837"/>
                </a:lnTo>
                <a:lnTo>
                  <a:pt x="639381" y="283146"/>
                </a:lnTo>
                <a:lnTo>
                  <a:pt x="675347" y="318922"/>
                </a:lnTo>
                <a:lnTo>
                  <a:pt x="708520" y="357593"/>
                </a:lnTo>
                <a:lnTo>
                  <a:pt x="738682" y="398602"/>
                </a:lnTo>
                <a:lnTo>
                  <a:pt x="765644" y="441375"/>
                </a:lnTo>
                <a:lnTo>
                  <a:pt x="789241" y="485355"/>
                </a:lnTo>
                <a:lnTo>
                  <a:pt x="809269" y="529958"/>
                </a:lnTo>
                <a:lnTo>
                  <a:pt x="808075" y="526973"/>
                </a:lnTo>
                <a:lnTo>
                  <a:pt x="812038" y="515556"/>
                </a:lnTo>
                <a:close/>
              </a:path>
              <a:path w="2131694" h="557529">
                <a:moveTo>
                  <a:pt x="986447" y="22542"/>
                </a:moveTo>
                <a:lnTo>
                  <a:pt x="985850" y="15201"/>
                </a:lnTo>
                <a:lnTo>
                  <a:pt x="971740" y="15875"/>
                </a:lnTo>
                <a:lnTo>
                  <a:pt x="947458" y="16027"/>
                </a:lnTo>
                <a:lnTo>
                  <a:pt x="921054" y="15201"/>
                </a:lnTo>
                <a:lnTo>
                  <a:pt x="920508" y="22542"/>
                </a:lnTo>
                <a:lnTo>
                  <a:pt x="937183" y="24599"/>
                </a:lnTo>
                <a:lnTo>
                  <a:pt x="941908" y="26339"/>
                </a:lnTo>
                <a:lnTo>
                  <a:pt x="949375" y="75615"/>
                </a:lnTo>
                <a:lnTo>
                  <a:pt x="949515" y="163220"/>
                </a:lnTo>
                <a:lnTo>
                  <a:pt x="948372" y="164680"/>
                </a:lnTo>
                <a:lnTo>
                  <a:pt x="947724" y="164680"/>
                </a:lnTo>
                <a:lnTo>
                  <a:pt x="937171" y="153682"/>
                </a:lnTo>
                <a:lnTo>
                  <a:pt x="859993" y="67157"/>
                </a:lnTo>
                <a:lnTo>
                  <a:pt x="829818" y="30060"/>
                </a:lnTo>
                <a:lnTo>
                  <a:pt x="820839" y="15201"/>
                </a:lnTo>
                <a:lnTo>
                  <a:pt x="817041" y="15798"/>
                </a:lnTo>
                <a:lnTo>
                  <a:pt x="812038" y="16078"/>
                </a:lnTo>
                <a:lnTo>
                  <a:pt x="793394" y="15976"/>
                </a:lnTo>
                <a:lnTo>
                  <a:pt x="774230" y="15201"/>
                </a:lnTo>
                <a:lnTo>
                  <a:pt x="773633" y="22542"/>
                </a:lnTo>
                <a:lnTo>
                  <a:pt x="803236" y="43065"/>
                </a:lnTo>
                <a:lnTo>
                  <a:pt x="803211" y="149898"/>
                </a:lnTo>
                <a:lnTo>
                  <a:pt x="799439" y="196354"/>
                </a:lnTo>
                <a:lnTo>
                  <a:pt x="778637" y="203085"/>
                </a:lnTo>
                <a:lnTo>
                  <a:pt x="779170" y="210413"/>
                </a:lnTo>
                <a:lnTo>
                  <a:pt x="793661" y="209765"/>
                </a:lnTo>
                <a:lnTo>
                  <a:pt x="817791" y="209613"/>
                </a:lnTo>
                <a:lnTo>
                  <a:pt x="843978" y="210413"/>
                </a:lnTo>
                <a:lnTo>
                  <a:pt x="844575" y="203085"/>
                </a:lnTo>
                <a:lnTo>
                  <a:pt x="816127" y="168198"/>
                </a:lnTo>
                <a:lnTo>
                  <a:pt x="815238" y="136004"/>
                </a:lnTo>
                <a:lnTo>
                  <a:pt x="815238" y="63334"/>
                </a:lnTo>
                <a:lnTo>
                  <a:pt x="815517" y="56540"/>
                </a:lnTo>
                <a:lnTo>
                  <a:pt x="816711" y="53009"/>
                </a:lnTo>
                <a:lnTo>
                  <a:pt x="817308" y="53009"/>
                </a:lnTo>
                <a:lnTo>
                  <a:pt x="824090" y="60667"/>
                </a:lnTo>
                <a:lnTo>
                  <a:pt x="851306" y="92608"/>
                </a:lnTo>
                <a:lnTo>
                  <a:pt x="935418" y="188455"/>
                </a:lnTo>
                <a:lnTo>
                  <a:pt x="953071" y="209321"/>
                </a:lnTo>
                <a:lnTo>
                  <a:pt x="956843" y="214223"/>
                </a:lnTo>
                <a:lnTo>
                  <a:pt x="960043" y="214223"/>
                </a:lnTo>
                <a:lnTo>
                  <a:pt x="961847" y="212813"/>
                </a:lnTo>
                <a:lnTo>
                  <a:pt x="962444" y="211010"/>
                </a:lnTo>
                <a:lnTo>
                  <a:pt x="961898" y="201028"/>
                </a:lnTo>
                <a:lnTo>
                  <a:pt x="961631" y="185813"/>
                </a:lnTo>
                <a:lnTo>
                  <a:pt x="961517" y="159740"/>
                </a:lnTo>
                <a:lnTo>
                  <a:pt x="961491" y="76047"/>
                </a:lnTo>
                <a:lnTo>
                  <a:pt x="961847" y="58394"/>
                </a:lnTo>
                <a:lnTo>
                  <a:pt x="963142" y="41287"/>
                </a:lnTo>
                <a:lnTo>
                  <a:pt x="965974" y="29273"/>
                </a:lnTo>
                <a:lnTo>
                  <a:pt x="967117" y="26936"/>
                </a:lnTo>
                <a:lnTo>
                  <a:pt x="972972" y="24599"/>
                </a:lnTo>
                <a:lnTo>
                  <a:pt x="986447" y="22542"/>
                </a:lnTo>
                <a:close/>
              </a:path>
              <a:path w="2131694" h="557529">
                <a:moveTo>
                  <a:pt x="1005776" y="331838"/>
                </a:moveTo>
                <a:lnTo>
                  <a:pt x="990942" y="293611"/>
                </a:lnTo>
                <a:lnTo>
                  <a:pt x="955662" y="276098"/>
                </a:lnTo>
                <a:lnTo>
                  <a:pt x="921905" y="273291"/>
                </a:lnTo>
                <a:lnTo>
                  <a:pt x="903846" y="273367"/>
                </a:lnTo>
                <a:lnTo>
                  <a:pt x="887895" y="273697"/>
                </a:lnTo>
                <a:lnTo>
                  <a:pt x="873683" y="274434"/>
                </a:lnTo>
                <a:lnTo>
                  <a:pt x="860856" y="275729"/>
                </a:lnTo>
                <a:lnTo>
                  <a:pt x="860209" y="283451"/>
                </a:lnTo>
                <a:lnTo>
                  <a:pt x="871283" y="284695"/>
                </a:lnTo>
                <a:lnTo>
                  <a:pt x="879424" y="286677"/>
                </a:lnTo>
                <a:lnTo>
                  <a:pt x="883767" y="291820"/>
                </a:lnTo>
                <a:lnTo>
                  <a:pt x="885520" y="301637"/>
                </a:lnTo>
                <a:lnTo>
                  <a:pt x="885837" y="317665"/>
                </a:lnTo>
                <a:lnTo>
                  <a:pt x="885837" y="431457"/>
                </a:lnTo>
                <a:lnTo>
                  <a:pt x="867321" y="470027"/>
                </a:lnTo>
                <a:lnTo>
                  <a:pt x="860856" y="470941"/>
                </a:lnTo>
                <a:lnTo>
                  <a:pt x="861453" y="478599"/>
                </a:lnTo>
                <a:lnTo>
                  <a:pt x="880491" y="477964"/>
                </a:lnTo>
                <a:lnTo>
                  <a:pt x="908088" y="477799"/>
                </a:lnTo>
                <a:lnTo>
                  <a:pt x="939177" y="478599"/>
                </a:lnTo>
                <a:lnTo>
                  <a:pt x="939774" y="470941"/>
                </a:lnTo>
                <a:lnTo>
                  <a:pt x="911098" y="431457"/>
                </a:lnTo>
                <a:lnTo>
                  <a:pt x="911098" y="284048"/>
                </a:lnTo>
                <a:lnTo>
                  <a:pt x="911428" y="282790"/>
                </a:lnTo>
                <a:lnTo>
                  <a:pt x="927773" y="282790"/>
                </a:lnTo>
                <a:lnTo>
                  <a:pt x="949045" y="286296"/>
                </a:lnTo>
                <a:lnTo>
                  <a:pt x="964603" y="296252"/>
                </a:lnTo>
                <a:lnTo>
                  <a:pt x="974166" y="311823"/>
                </a:lnTo>
                <a:lnTo>
                  <a:pt x="977417" y="332168"/>
                </a:lnTo>
                <a:lnTo>
                  <a:pt x="975017" y="350723"/>
                </a:lnTo>
                <a:lnTo>
                  <a:pt x="967232" y="365836"/>
                </a:lnTo>
                <a:lnTo>
                  <a:pt x="953223" y="377075"/>
                </a:lnTo>
                <a:lnTo>
                  <a:pt x="932116" y="383984"/>
                </a:lnTo>
                <a:lnTo>
                  <a:pt x="932395" y="390118"/>
                </a:lnTo>
                <a:lnTo>
                  <a:pt x="974979" y="380885"/>
                </a:lnTo>
                <a:lnTo>
                  <a:pt x="1002817" y="350583"/>
                </a:lnTo>
                <a:lnTo>
                  <a:pt x="1005776" y="331838"/>
                </a:lnTo>
                <a:close/>
              </a:path>
              <a:path w="2131694" h="557529">
                <a:moveTo>
                  <a:pt x="1187145" y="94653"/>
                </a:moveTo>
                <a:lnTo>
                  <a:pt x="1181341" y="89979"/>
                </a:lnTo>
                <a:lnTo>
                  <a:pt x="1174000" y="89979"/>
                </a:lnTo>
                <a:lnTo>
                  <a:pt x="1165821" y="91528"/>
                </a:lnTo>
                <a:lnTo>
                  <a:pt x="1157643" y="95580"/>
                </a:lnTo>
                <a:lnTo>
                  <a:pt x="1149604" y="101206"/>
                </a:lnTo>
                <a:lnTo>
                  <a:pt x="1141793" y="107530"/>
                </a:lnTo>
                <a:lnTo>
                  <a:pt x="1140866" y="104914"/>
                </a:lnTo>
                <a:lnTo>
                  <a:pt x="1140866" y="87922"/>
                </a:lnTo>
                <a:lnTo>
                  <a:pt x="1138542" y="85852"/>
                </a:lnTo>
                <a:lnTo>
                  <a:pt x="1131760" y="89623"/>
                </a:lnTo>
                <a:lnTo>
                  <a:pt x="1123505" y="93802"/>
                </a:lnTo>
                <a:lnTo>
                  <a:pt x="1115364" y="97612"/>
                </a:lnTo>
                <a:lnTo>
                  <a:pt x="1108938" y="100253"/>
                </a:lnTo>
                <a:lnTo>
                  <a:pt x="1108659" y="105460"/>
                </a:lnTo>
                <a:lnTo>
                  <a:pt x="1119200" y="112522"/>
                </a:lnTo>
                <a:lnTo>
                  <a:pt x="1119200" y="125450"/>
                </a:lnTo>
                <a:lnTo>
                  <a:pt x="1119200" y="176720"/>
                </a:lnTo>
                <a:lnTo>
                  <a:pt x="1103172" y="203009"/>
                </a:lnTo>
                <a:lnTo>
                  <a:pt x="1103363" y="197243"/>
                </a:lnTo>
                <a:lnTo>
                  <a:pt x="1095438" y="198704"/>
                </a:lnTo>
                <a:lnTo>
                  <a:pt x="1091958" y="198704"/>
                </a:lnTo>
                <a:lnTo>
                  <a:pt x="1087056" y="196977"/>
                </a:lnTo>
                <a:lnTo>
                  <a:pt x="1084300" y="191427"/>
                </a:lnTo>
                <a:lnTo>
                  <a:pt x="1083094" y="181533"/>
                </a:lnTo>
                <a:lnTo>
                  <a:pt x="1082827" y="166763"/>
                </a:lnTo>
                <a:lnTo>
                  <a:pt x="1082827" y="117563"/>
                </a:lnTo>
                <a:lnTo>
                  <a:pt x="1083068" y="102819"/>
                </a:lnTo>
                <a:lnTo>
                  <a:pt x="1083703" y="92036"/>
                </a:lnTo>
                <a:lnTo>
                  <a:pt x="1081087" y="89966"/>
                </a:lnTo>
                <a:lnTo>
                  <a:pt x="1074686" y="91973"/>
                </a:lnTo>
                <a:lnTo>
                  <a:pt x="1065961" y="93573"/>
                </a:lnTo>
                <a:lnTo>
                  <a:pt x="1056233" y="94678"/>
                </a:lnTo>
                <a:lnTo>
                  <a:pt x="1046822" y="95237"/>
                </a:lnTo>
                <a:lnTo>
                  <a:pt x="1046543" y="101701"/>
                </a:lnTo>
                <a:lnTo>
                  <a:pt x="1061161" y="126352"/>
                </a:lnTo>
                <a:lnTo>
                  <a:pt x="1061161" y="183502"/>
                </a:lnTo>
                <a:lnTo>
                  <a:pt x="1059154" y="187845"/>
                </a:lnTo>
                <a:lnTo>
                  <a:pt x="1048880" y="196964"/>
                </a:lnTo>
                <a:lnTo>
                  <a:pt x="1039482" y="200177"/>
                </a:lnTo>
                <a:lnTo>
                  <a:pt x="1031557" y="200177"/>
                </a:lnTo>
                <a:lnTo>
                  <a:pt x="1017905" y="197751"/>
                </a:lnTo>
                <a:lnTo>
                  <a:pt x="1009573" y="190906"/>
                </a:lnTo>
                <a:lnTo>
                  <a:pt x="1005420" y="180276"/>
                </a:lnTo>
                <a:lnTo>
                  <a:pt x="1004290" y="166497"/>
                </a:lnTo>
                <a:lnTo>
                  <a:pt x="1004290" y="117563"/>
                </a:lnTo>
                <a:lnTo>
                  <a:pt x="1004531" y="101269"/>
                </a:lnTo>
                <a:lnTo>
                  <a:pt x="1005217" y="92036"/>
                </a:lnTo>
                <a:lnTo>
                  <a:pt x="1002220" y="89966"/>
                </a:lnTo>
                <a:lnTo>
                  <a:pt x="996518" y="91732"/>
                </a:lnTo>
                <a:lnTo>
                  <a:pt x="989203" y="93345"/>
                </a:lnTo>
                <a:lnTo>
                  <a:pt x="980567" y="94602"/>
                </a:lnTo>
                <a:lnTo>
                  <a:pt x="970889" y="95237"/>
                </a:lnTo>
                <a:lnTo>
                  <a:pt x="970292" y="101701"/>
                </a:lnTo>
                <a:lnTo>
                  <a:pt x="982624" y="177038"/>
                </a:lnTo>
                <a:lnTo>
                  <a:pt x="984542" y="192760"/>
                </a:lnTo>
                <a:lnTo>
                  <a:pt x="990688" y="204241"/>
                </a:lnTo>
                <a:lnTo>
                  <a:pt x="1001661" y="211251"/>
                </a:lnTo>
                <a:lnTo>
                  <a:pt x="1018082" y="213639"/>
                </a:lnTo>
                <a:lnTo>
                  <a:pt x="1030465" y="212039"/>
                </a:lnTo>
                <a:lnTo>
                  <a:pt x="1041501" y="208114"/>
                </a:lnTo>
                <a:lnTo>
                  <a:pt x="1050950" y="203149"/>
                </a:lnTo>
                <a:lnTo>
                  <a:pt x="1058557" y="198437"/>
                </a:lnTo>
                <a:lnTo>
                  <a:pt x="1061161" y="202514"/>
                </a:lnTo>
                <a:lnTo>
                  <a:pt x="1061161" y="214566"/>
                </a:lnTo>
                <a:lnTo>
                  <a:pt x="1064691" y="216573"/>
                </a:lnTo>
                <a:lnTo>
                  <a:pt x="1073302" y="212852"/>
                </a:lnTo>
                <a:lnTo>
                  <a:pt x="1083360" y="209943"/>
                </a:lnTo>
                <a:lnTo>
                  <a:pt x="1102690" y="205854"/>
                </a:lnTo>
                <a:lnTo>
                  <a:pt x="1103071" y="210400"/>
                </a:lnTo>
                <a:lnTo>
                  <a:pt x="1115441" y="209791"/>
                </a:lnTo>
                <a:lnTo>
                  <a:pt x="1137500" y="209638"/>
                </a:lnTo>
                <a:lnTo>
                  <a:pt x="1162596" y="210400"/>
                </a:lnTo>
                <a:lnTo>
                  <a:pt x="1163142" y="203123"/>
                </a:lnTo>
                <a:lnTo>
                  <a:pt x="1140866" y="176720"/>
                </a:lnTo>
                <a:lnTo>
                  <a:pt x="1140866" y="126923"/>
                </a:lnTo>
                <a:lnTo>
                  <a:pt x="1141793" y="118389"/>
                </a:lnTo>
                <a:lnTo>
                  <a:pt x="1147064" y="111061"/>
                </a:lnTo>
                <a:lnTo>
                  <a:pt x="1150543" y="108394"/>
                </a:lnTo>
                <a:lnTo>
                  <a:pt x="1159344" y="108394"/>
                </a:lnTo>
                <a:lnTo>
                  <a:pt x="1163739" y="110185"/>
                </a:lnTo>
                <a:lnTo>
                  <a:pt x="1168133" y="113118"/>
                </a:lnTo>
                <a:lnTo>
                  <a:pt x="1171663" y="115189"/>
                </a:lnTo>
                <a:lnTo>
                  <a:pt x="1179271" y="115189"/>
                </a:lnTo>
                <a:lnTo>
                  <a:pt x="1187145" y="111379"/>
                </a:lnTo>
                <a:lnTo>
                  <a:pt x="1187145" y="94653"/>
                </a:lnTo>
                <a:close/>
              </a:path>
              <a:path w="2131694" h="557529">
                <a:moveTo>
                  <a:pt x="1191996" y="356844"/>
                </a:moveTo>
                <a:lnTo>
                  <a:pt x="1185849" y="351904"/>
                </a:lnTo>
                <a:lnTo>
                  <a:pt x="1178140" y="351904"/>
                </a:lnTo>
                <a:lnTo>
                  <a:pt x="1169543" y="353529"/>
                </a:lnTo>
                <a:lnTo>
                  <a:pt x="1160945" y="357797"/>
                </a:lnTo>
                <a:lnTo>
                  <a:pt x="1152461" y="363740"/>
                </a:lnTo>
                <a:lnTo>
                  <a:pt x="1144193" y="370420"/>
                </a:lnTo>
                <a:lnTo>
                  <a:pt x="1143266" y="367652"/>
                </a:lnTo>
                <a:lnTo>
                  <a:pt x="1143266" y="349783"/>
                </a:lnTo>
                <a:lnTo>
                  <a:pt x="1140777" y="347560"/>
                </a:lnTo>
                <a:lnTo>
                  <a:pt x="1133678" y="351536"/>
                </a:lnTo>
                <a:lnTo>
                  <a:pt x="1125004" y="355942"/>
                </a:lnTo>
                <a:lnTo>
                  <a:pt x="1116444" y="359943"/>
                </a:lnTo>
                <a:lnTo>
                  <a:pt x="1109649" y="362712"/>
                </a:lnTo>
                <a:lnTo>
                  <a:pt x="1109319" y="368249"/>
                </a:lnTo>
                <a:lnTo>
                  <a:pt x="1120457" y="375640"/>
                </a:lnTo>
                <a:lnTo>
                  <a:pt x="1120457" y="389216"/>
                </a:lnTo>
                <a:lnTo>
                  <a:pt x="1120457" y="443204"/>
                </a:lnTo>
                <a:lnTo>
                  <a:pt x="1103401" y="470877"/>
                </a:lnTo>
                <a:lnTo>
                  <a:pt x="1105065" y="468477"/>
                </a:lnTo>
                <a:lnTo>
                  <a:pt x="1102893" y="464451"/>
                </a:lnTo>
                <a:lnTo>
                  <a:pt x="1098931" y="466623"/>
                </a:lnTo>
                <a:lnTo>
                  <a:pt x="1097076" y="467550"/>
                </a:lnTo>
                <a:lnTo>
                  <a:pt x="1094257" y="468477"/>
                </a:lnTo>
                <a:lnTo>
                  <a:pt x="1091209" y="468477"/>
                </a:lnTo>
                <a:lnTo>
                  <a:pt x="1083843" y="466280"/>
                </a:lnTo>
                <a:lnTo>
                  <a:pt x="1079385" y="460400"/>
                </a:lnTo>
                <a:lnTo>
                  <a:pt x="1077290" y="451840"/>
                </a:lnTo>
                <a:lnTo>
                  <a:pt x="1077125" y="445211"/>
                </a:lnTo>
                <a:lnTo>
                  <a:pt x="1077226" y="436067"/>
                </a:lnTo>
                <a:lnTo>
                  <a:pt x="1077658" y="423773"/>
                </a:lnTo>
                <a:lnTo>
                  <a:pt x="1078890" y="387972"/>
                </a:lnTo>
                <a:lnTo>
                  <a:pt x="1077391" y="372605"/>
                </a:lnTo>
                <a:lnTo>
                  <a:pt x="1072870" y="363918"/>
                </a:lnTo>
                <a:lnTo>
                  <a:pt x="1071511" y="361289"/>
                </a:lnTo>
                <a:lnTo>
                  <a:pt x="1061300" y="354304"/>
                </a:lnTo>
                <a:lnTo>
                  <a:pt x="1046784" y="351917"/>
                </a:lnTo>
                <a:lnTo>
                  <a:pt x="1028331" y="355587"/>
                </a:lnTo>
                <a:lnTo>
                  <a:pt x="1009675" y="364871"/>
                </a:lnTo>
                <a:lnTo>
                  <a:pt x="995235" y="377164"/>
                </a:lnTo>
                <a:lnTo>
                  <a:pt x="989431" y="389877"/>
                </a:lnTo>
                <a:lnTo>
                  <a:pt x="993775" y="394169"/>
                </a:lnTo>
                <a:lnTo>
                  <a:pt x="998334" y="394169"/>
                </a:lnTo>
                <a:lnTo>
                  <a:pt x="1006703" y="391998"/>
                </a:lnTo>
                <a:lnTo>
                  <a:pt x="1011313" y="388302"/>
                </a:lnTo>
                <a:lnTo>
                  <a:pt x="1013815" y="386461"/>
                </a:lnTo>
                <a:lnTo>
                  <a:pt x="1014450" y="377164"/>
                </a:lnTo>
                <a:lnTo>
                  <a:pt x="1015009" y="368261"/>
                </a:lnTo>
                <a:lnTo>
                  <a:pt x="1025486" y="363918"/>
                </a:lnTo>
                <a:lnTo>
                  <a:pt x="1034122" y="363918"/>
                </a:lnTo>
                <a:lnTo>
                  <a:pt x="1045756" y="366509"/>
                </a:lnTo>
                <a:lnTo>
                  <a:pt x="1052677" y="373049"/>
                </a:lnTo>
                <a:lnTo>
                  <a:pt x="1055954" y="381736"/>
                </a:lnTo>
                <a:lnTo>
                  <a:pt x="1056474" y="388302"/>
                </a:lnTo>
                <a:lnTo>
                  <a:pt x="1056589" y="394169"/>
                </a:lnTo>
                <a:lnTo>
                  <a:pt x="1056347" y="404926"/>
                </a:lnTo>
                <a:lnTo>
                  <a:pt x="1056068" y="409600"/>
                </a:lnTo>
                <a:lnTo>
                  <a:pt x="1055751" y="412369"/>
                </a:lnTo>
                <a:lnTo>
                  <a:pt x="1055420" y="412483"/>
                </a:lnTo>
                <a:lnTo>
                  <a:pt x="1055420" y="424370"/>
                </a:lnTo>
                <a:lnTo>
                  <a:pt x="1055293" y="431304"/>
                </a:lnTo>
                <a:lnTo>
                  <a:pt x="1054798" y="445211"/>
                </a:lnTo>
                <a:lnTo>
                  <a:pt x="1054722" y="453377"/>
                </a:lnTo>
                <a:lnTo>
                  <a:pt x="1054493" y="456793"/>
                </a:lnTo>
                <a:lnTo>
                  <a:pt x="1047711" y="463537"/>
                </a:lnTo>
                <a:lnTo>
                  <a:pt x="1038148" y="468147"/>
                </a:lnTo>
                <a:lnTo>
                  <a:pt x="1032014" y="468147"/>
                </a:lnTo>
                <a:lnTo>
                  <a:pt x="1022324" y="465988"/>
                </a:lnTo>
                <a:lnTo>
                  <a:pt x="1016381" y="460870"/>
                </a:lnTo>
                <a:lnTo>
                  <a:pt x="1013396" y="454761"/>
                </a:lnTo>
                <a:lnTo>
                  <a:pt x="1012571" y="449681"/>
                </a:lnTo>
                <a:lnTo>
                  <a:pt x="1014260" y="441909"/>
                </a:lnTo>
                <a:lnTo>
                  <a:pt x="1050480" y="423773"/>
                </a:lnTo>
                <a:lnTo>
                  <a:pt x="1054227" y="423773"/>
                </a:lnTo>
                <a:lnTo>
                  <a:pt x="1055420" y="424370"/>
                </a:lnTo>
                <a:lnTo>
                  <a:pt x="1055420" y="412483"/>
                </a:lnTo>
                <a:lnTo>
                  <a:pt x="1014412" y="427139"/>
                </a:lnTo>
                <a:lnTo>
                  <a:pt x="988834" y="453377"/>
                </a:lnTo>
                <a:lnTo>
                  <a:pt x="988834" y="462013"/>
                </a:lnTo>
                <a:lnTo>
                  <a:pt x="992517" y="469722"/>
                </a:lnTo>
                <a:lnTo>
                  <a:pt x="998334" y="474941"/>
                </a:lnTo>
                <a:lnTo>
                  <a:pt x="1003604" y="479552"/>
                </a:lnTo>
                <a:lnTo>
                  <a:pt x="1011047" y="482053"/>
                </a:lnTo>
                <a:lnTo>
                  <a:pt x="1028585" y="482053"/>
                </a:lnTo>
                <a:lnTo>
                  <a:pt x="1035380" y="478091"/>
                </a:lnTo>
                <a:lnTo>
                  <a:pt x="1048308" y="470966"/>
                </a:lnTo>
                <a:lnTo>
                  <a:pt x="1052004" y="468147"/>
                </a:lnTo>
                <a:lnTo>
                  <a:pt x="1054227" y="468147"/>
                </a:lnTo>
                <a:lnTo>
                  <a:pt x="1059116" y="472490"/>
                </a:lnTo>
                <a:lnTo>
                  <a:pt x="1064387" y="479285"/>
                </a:lnTo>
                <a:lnTo>
                  <a:pt x="1071765" y="482053"/>
                </a:lnTo>
                <a:lnTo>
                  <a:pt x="1079207" y="482053"/>
                </a:lnTo>
                <a:lnTo>
                  <a:pt x="1089596" y="480148"/>
                </a:lnTo>
                <a:lnTo>
                  <a:pt x="1097788" y="475856"/>
                </a:lnTo>
                <a:lnTo>
                  <a:pt x="1102893" y="471474"/>
                </a:lnTo>
                <a:lnTo>
                  <a:pt x="1103515" y="478624"/>
                </a:lnTo>
                <a:lnTo>
                  <a:pt x="1123886" y="477761"/>
                </a:lnTo>
                <a:lnTo>
                  <a:pt x="1139736" y="477761"/>
                </a:lnTo>
                <a:lnTo>
                  <a:pt x="1166088" y="478624"/>
                </a:lnTo>
                <a:lnTo>
                  <a:pt x="1166736" y="470966"/>
                </a:lnTo>
                <a:lnTo>
                  <a:pt x="1143266" y="443204"/>
                </a:lnTo>
                <a:lnTo>
                  <a:pt x="1143266" y="390791"/>
                </a:lnTo>
                <a:lnTo>
                  <a:pt x="1144193" y="381825"/>
                </a:lnTo>
                <a:lnTo>
                  <a:pt x="1149781" y="374116"/>
                </a:lnTo>
                <a:lnTo>
                  <a:pt x="1153426" y="371348"/>
                </a:lnTo>
                <a:lnTo>
                  <a:pt x="1162710" y="371348"/>
                </a:lnTo>
                <a:lnTo>
                  <a:pt x="1167333" y="373189"/>
                </a:lnTo>
                <a:lnTo>
                  <a:pt x="1171943" y="376288"/>
                </a:lnTo>
                <a:lnTo>
                  <a:pt x="1175639" y="378409"/>
                </a:lnTo>
                <a:lnTo>
                  <a:pt x="1183678" y="378409"/>
                </a:lnTo>
                <a:lnTo>
                  <a:pt x="1191996" y="374396"/>
                </a:lnTo>
                <a:lnTo>
                  <a:pt x="1191996" y="356844"/>
                </a:lnTo>
                <a:close/>
              </a:path>
              <a:path w="2131694" h="557529">
                <a:moveTo>
                  <a:pt x="1261935" y="180238"/>
                </a:moveTo>
                <a:lnTo>
                  <a:pt x="1232014" y="140703"/>
                </a:lnTo>
                <a:lnTo>
                  <a:pt x="1224165" y="136093"/>
                </a:lnTo>
                <a:lnTo>
                  <a:pt x="1216901" y="130797"/>
                </a:lnTo>
                <a:lnTo>
                  <a:pt x="1211554" y="124383"/>
                </a:lnTo>
                <a:lnTo>
                  <a:pt x="1209471" y="116370"/>
                </a:lnTo>
                <a:lnTo>
                  <a:pt x="1210792" y="109105"/>
                </a:lnTo>
                <a:lnTo>
                  <a:pt x="1214551" y="103441"/>
                </a:lnTo>
                <a:lnTo>
                  <a:pt x="1220457" y="99758"/>
                </a:lnTo>
                <a:lnTo>
                  <a:pt x="1228217" y="98437"/>
                </a:lnTo>
                <a:lnTo>
                  <a:pt x="1236637" y="99974"/>
                </a:lnTo>
                <a:lnTo>
                  <a:pt x="1243761" y="104317"/>
                </a:lnTo>
                <a:lnTo>
                  <a:pt x="1249578" y="111074"/>
                </a:lnTo>
                <a:lnTo>
                  <a:pt x="1254010" y="119837"/>
                </a:lnTo>
                <a:lnTo>
                  <a:pt x="1261021" y="118973"/>
                </a:lnTo>
                <a:lnTo>
                  <a:pt x="1261021" y="111048"/>
                </a:lnTo>
                <a:lnTo>
                  <a:pt x="1258951" y="101701"/>
                </a:lnTo>
                <a:lnTo>
                  <a:pt x="1230541" y="89966"/>
                </a:lnTo>
                <a:lnTo>
                  <a:pt x="1214920" y="92176"/>
                </a:lnTo>
                <a:lnTo>
                  <a:pt x="1202258" y="98640"/>
                </a:lnTo>
                <a:lnTo>
                  <a:pt x="1193774" y="109131"/>
                </a:lnTo>
                <a:lnTo>
                  <a:pt x="1190675" y="123367"/>
                </a:lnTo>
                <a:lnTo>
                  <a:pt x="1192834" y="134454"/>
                </a:lnTo>
                <a:lnTo>
                  <a:pt x="1198829" y="143840"/>
                </a:lnTo>
                <a:lnTo>
                  <a:pt x="1208024" y="151993"/>
                </a:lnTo>
                <a:lnTo>
                  <a:pt x="1227823" y="164350"/>
                </a:lnTo>
                <a:lnTo>
                  <a:pt x="1235062" y="170167"/>
                </a:lnTo>
                <a:lnTo>
                  <a:pt x="1240282" y="177355"/>
                </a:lnTo>
                <a:lnTo>
                  <a:pt x="1242275" y="186385"/>
                </a:lnTo>
                <a:lnTo>
                  <a:pt x="1240701" y="194640"/>
                </a:lnTo>
                <a:lnTo>
                  <a:pt x="1236421" y="200507"/>
                </a:lnTo>
                <a:lnTo>
                  <a:pt x="1230185" y="204012"/>
                </a:lnTo>
                <a:lnTo>
                  <a:pt x="1222667" y="205168"/>
                </a:lnTo>
                <a:lnTo>
                  <a:pt x="1211453" y="202717"/>
                </a:lnTo>
                <a:lnTo>
                  <a:pt x="1202715" y="196113"/>
                </a:lnTo>
                <a:lnTo>
                  <a:pt x="1196174" y="186474"/>
                </a:lnTo>
                <a:lnTo>
                  <a:pt x="1191552" y="174917"/>
                </a:lnTo>
                <a:lnTo>
                  <a:pt x="1184871" y="175247"/>
                </a:lnTo>
                <a:lnTo>
                  <a:pt x="1201623" y="211455"/>
                </a:lnTo>
                <a:lnTo>
                  <a:pt x="1219733" y="213652"/>
                </a:lnTo>
                <a:lnTo>
                  <a:pt x="1235481" y="211569"/>
                </a:lnTo>
                <a:lnTo>
                  <a:pt x="1248968" y="205308"/>
                </a:lnTo>
                <a:lnTo>
                  <a:pt x="1258392" y="194856"/>
                </a:lnTo>
                <a:lnTo>
                  <a:pt x="1261935" y="180238"/>
                </a:lnTo>
                <a:close/>
              </a:path>
              <a:path w="2131694" h="557529">
                <a:moveTo>
                  <a:pt x="1276451" y="359003"/>
                </a:moveTo>
                <a:lnTo>
                  <a:pt x="1272755" y="356235"/>
                </a:lnTo>
                <a:lnTo>
                  <a:pt x="1233271" y="356235"/>
                </a:lnTo>
                <a:lnTo>
                  <a:pt x="1232941" y="355904"/>
                </a:lnTo>
                <a:lnTo>
                  <a:pt x="1232941" y="336461"/>
                </a:lnTo>
                <a:lnTo>
                  <a:pt x="1226477" y="335000"/>
                </a:lnTo>
                <a:lnTo>
                  <a:pt x="1223378" y="341083"/>
                </a:lnTo>
                <a:lnTo>
                  <a:pt x="1217574" y="349389"/>
                </a:lnTo>
                <a:lnTo>
                  <a:pt x="1210462" y="355904"/>
                </a:lnTo>
                <a:lnTo>
                  <a:pt x="1202740" y="359930"/>
                </a:lnTo>
                <a:lnTo>
                  <a:pt x="1193774" y="362699"/>
                </a:lnTo>
                <a:lnTo>
                  <a:pt x="1194765" y="369163"/>
                </a:lnTo>
                <a:lnTo>
                  <a:pt x="1209535" y="369163"/>
                </a:lnTo>
                <a:lnTo>
                  <a:pt x="1209852" y="369811"/>
                </a:lnTo>
                <a:lnTo>
                  <a:pt x="1209852" y="448741"/>
                </a:lnTo>
                <a:lnTo>
                  <a:pt x="1211135" y="461759"/>
                </a:lnTo>
                <a:lnTo>
                  <a:pt x="1215948" y="472363"/>
                </a:lnTo>
                <a:lnTo>
                  <a:pt x="1225715" y="479488"/>
                </a:lnTo>
                <a:lnTo>
                  <a:pt x="1241907" y="482092"/>
                </a:lnTo>
                <a:lnTo>
                  <a:pt x="1252816" y="480771"/>
                </a:lnTo>
                <a:lnTo>
                  <a:pt x="1261910" y="477393"/>
                </a:lnTo>
                <a:lnTo>
                  <a:pt x="1269098" y="472808"/>
                </a:lnTo>
                <a:lnTo>
                  <a:pt x="1274279" y="467855"/>
                </a:lnTo>
                <a:lnTo>
                  <a:pt x="1271181" y="462648"/>
                </a:lnTo>
                <a:lnTo>
                  <a:pt x="1263523" y="466928"/>
                </a:lnTo>
                <a:lnTo>
                  <a:pt x="1261021" y="467855"/>
                </a:lnTo>
                <a:lnTo>
                  <a:pt x="1258252" y="468452"/>
                </a:lnTo>
                <a:lnTo>
                  <a:pt x="1255153" y="468452"/>
                </a:lnTo>
                <a:lnTo>
                  <a:pt x="1243076" y="465620"/>
                </a:lnTo>
                <a:lnTo>
                  <a:pt x="1236306" y="458050"/>
                </a:lnTo>
                <a:lnTo>
                  <a:pt x="1233335" y="447128"/>
                </a:lnTo>
                <a:lnTo>
                  <a:pt x="1232674" y="434238"/>
                </a:lnTo>
                <a:lnTo>
                  <a:pt x="1232674" y="370090"/>
                </a:lnTo>
                <a:lnTo>
                  <a:pt x="1232941" y="369163"/>
                </a:lnTo>
                <a:lnTo>
                  <a:pt x="1238211" y="369163"/>
                </a:lnTo>
                <a:lnTo>
                  <a:pt x="1273086" y="369163"/>
                </a:lnTo>
                <a:lnTo>
                  <a:pt x="1275854" y="367322"/>
                </a:lnTo>
                <a:lnTo>
                  <a:pt x="1276451" y="359003"/>
                </a:lnTo>
                <a:close/>
              </a:path>
              <a:path w="2131694" h="557529">
                <a:moveTo>
                  <a:pt x="1370050" y="186397"/>
                </a:moveTo>
                <a:lnTo>
                  <a:pt x="1369783" y="183743"/>
                </a:lnTo>
                <a:lnTo>
                  <a:pt x="1367777" y="182003"/>
                </a:lnTo>
                <a:lnTo>
                  <a:pt x="1364843" y="182930"/>
                </a:lnTo>
                <a:lnTo>
                  <a:pt x="1358125" y="189966"/>
                </a:lnTo>
                <a:lnTo>
                  <a:pt x="1351546" y="194348"/>
                </a:lnTo>
                <a:lnTo>
                  <a:pt x="1344841" y="196583"/>
                </a:lnTo>
                <a:lnTo>
                  <a:pt x="1337792" y="197218"/>
                </a:lnTo>
                <a:lnTo>
                  <a:pt x="1316977" y="192824"/>
                </a:lnTo>
                <a:lnTo>
                  <a:pt x="1301724" y="180936"/>
                </a:lnTo>
                <a:lnTo>
                  <a:pt x="1292364" y="163499"/>
                </a:lnTo>
                <a:lnTo>
                  <a:pt x="1289177" y="142468"/>
                </a:lnTo>
                <a:lnTo>
                  <a:pt x="1289177" y="135128"/>
                </a:lnTo>
                <a:lnTo>
                  <a:pt x="1289456" y="134531"/>
                </a:lnTo>
                <a:lnTo>
                  <a:pt x="1363649" y="134531"/>
                </a:lnTo>
                <a:lnTo>
                  <a:pt x="1367777" y="134200"/>
                </a:lnTo>
                <a:lnTo>
                  <a:pt x="1368590" y="132473"/>
                </a:lnTo>
                <a:lnTo>
                  <a:pt x="1369237" y="131330"/>
                </a:lnTo>
                <a:lnTo>
                  <a:pt x="1369783" y="128943"/>
                </a:lnTo>
                <a:lnTo>
                  <a:pt x="1369783" y="125730"/>
                </a:lnTo>
                <a:lnTo>
                  <a:pt x="1369783" y="124866"/>
                </a:lnTo>
                <a:lnTo>
                  <a:pt x="1366824" y="111988"/>
                </a:lnTo>
                <a:lnTo>
                  <a:pt x="1358430" y="100825"/>
                </a:lnTo>
                <a:lnTo>
                  <a:pt x="1355039" y="98793"/>
                </a:lnTo>
                <a:lnTo>
                  <a:pt x="1347520" y="94297"/>
                </a:lnTo>
                <a:lnTo>
                  <a:pt x="1347520" y="117208"/>
                </a:lnTo>
                <a:lnTo>
                  <a:pt x="1347520" y="121005"/>
                </a:lnTo>
                <a:lnTo>
                  <a:pt x="1315250" y="125730"/>
                </a:lnTo>
                <a:lnTo>
                  <a:pt x="1294447" y="125730"/>
                </a:lnTo>
                <a:lnTo>
                  <a:pt x="1292390" y="124269"/>
                </a:lnTo>
                <a:lnTo>
                  <a:pt x="1295171" y="116205"/>
                </a:lnTo>
                <a:lnTo>
                  <a:pt x="1302296" y="107899"/>
                </a:lnTo>
                <a:lnTo>
                  <a:pt x="1312595" y="101409"/>
                </a:lnTo>
                <a:lnTo>
                  <a:pt x="1324914" y="98793"/>
                </a:lnTo>
                <a:lnTo>
                  <a:pt x="1335620" y="100520"/>
                </a:lnTo>
                <a:lnTo>
                  <a:pt x="1342593" y="104940"/>
                </a:lnTo>
                <a:lnTo>
                  <a:pt x="1346377" y="110883"/>
                </a:lnTo>
                <a:lnTo>
                  <a:pt x="1347520" y="117208"/>
                </a:lnTo>
                <a:lnTo>
                  <a:pt x="1347520" y="94297"/>
                </a:lnTo>
                <a:lnTo>
                  <a:pt x="1345311" y="92964"/>
                </a:lnTo>
                <a:lnTo>
                  <a:pt x="1328178" y="89992"/>
                </a:lnTo>
                <a:lnTo>
                  <a:pt x="1304124" y="95262"/>
                </a:lnTo>
                <a:lnTo>
                  <a:pt x="1285519" y="109575"/>
                </a:lnTo>
                <a:lnTo>
                  <a:pt x="1273505" y="130670"/>
                </a:lnTo>
                <a:lnTo>
                  <a:pt x="1269250" y="156260"/>
                </a:lnTo>
                <a:lnTo>
                  <a:pt x="1269936" y="166027"/>
                </a:lnTo>
                <a:lnTo>
                  <a:pt x="1289113" y="202057"/>
                </a:lnTo>
                <a:lnTo>
                  <a:pt x="1324051" y="213664"/>
                </a:lnTo>
                <a:lnTo>
                  <a:pt x="1336294" y="212204"/>
                </a:lnTo>
                <a:lnTo>
                  <a:pt x="1349133" y="207505"/>
                </a:lnTo>
                <a:lnTo>
                  <a:pt x="1360919" y="199072"/>
                </a:lnTo>
                <a:lnTo>
                  <a:pt x="1362252" y="197218"/>
                </a:lnTo>
                <a:lnTo>
                  <a:pt x="1370050" y="186397"/>
                </a:lnTo>
                <a:close/>
              </a:path>
              <a:path w="2131694" h="557529">
                <a:moveTo>
                  <a:pt x="1419199" y="470966"/>
                </a:moveTo>
                <a:lnTo>
                  <a:pt x="1400683" y="443204"/>
                </a:lnTo>
                <a:lnTo>
                  <a:pt x="1400683" y="390144"/>
                </a:lnTo>
                <a:lnTo>
                  <a:pt x="1398651" y="375424"/>
                </a:lnTo>
                <a:lnTo>
                  <a:pt x="1392250" y="363258"/>
                </a:lnTo>
                <a:lnTo>
                  <a:pt x="1381048" y="354965"/>
                </a:lnTo>
                <a:lnTo>
                  <a:pt x="1364615" y="351904"/>
                </a:lnTo>
                <a:lnTo>
                  <a:pt x="1353070" y="353225"/>
                </a:lnTo>
                <a:lnTo>
                  <a:pt x="1341996" y="356755"/>
                </a:lnTo>
                <a:lnTo>
                  <a:pt x="1331429" y="361797"/>
                </a:lnTo>
                <a:lnTo>
                  <a:pt x="1321435" y="367652"/>
                </a:lnTo>
                <a:lnTo>
                  <a:pt x="1318006" y="364236"/>
                </a:lnTo>
                <a:lnTo>
                  <a:pt x="1318006" y="356844"/>
                </a:lnTo>
                <a:lnTo>
                  <a:pt x="1318666" y="349783"/>
                </a:lnTo>
                <a:lnTo>
                  <a:pt x="1315237" y="347560"/>
                </a:lnTo>
                <a:lnTo>
                  <a:pt x="1308836" y="351536"/>
                </a:lnTo>
                <a:lnTo>
                  <a:pt x="1300187" y="355942"/>
                </a:lnTo>
                <a:lnTo>
                  <a:pt x="1291348" y="359943"/>
                </a:lnTo>
                <a:lnTo>
                  <a:pt x="1284389" y="362712"/>
                </a:lnTo>
                <a:lnTo>
                  <a:pt x="1284109" y="368249"/>
                </a:lnTo>
                <a:lnTo>
                  <a:pt x="1295196" y="375640"/>
                </a:lnTo>
                <a:lnTo>
                  <a:pt x="1295196" y="389216"/>
                </a:lnTo>
                <a:lnTo>
                  <a:pt x="1295196" y="443204"/>
                </a:lnTo>
                <a:lnTo>
                  <a:pt x="1276997" y="470966"/>
                </a:lnTo>
                <a:lnTo>
                  <a:pt x="1277658" y="478624"/>
                </a:lnTo>
                <a:lnTo>
                  <a:pt x="1298625" y="477761"/>
                </a:lnTo>
                <a:lnTo>
                  <a:pt x="1314386" y="477761"/>
                </a:lnTo>
                <a:lnTo>
                  <a:pt x="1334681" y="478624"/>
                </a:lnTo>
                <a:lnTo>
                  <a:pt x="1335278" y="470966"/>
                </a:lnTo>
                <a:lnTo>
                  <a:pt x="1318006" y="443204"/>
                </a:lnTo>
                <a:lnTo>
                  <a:pt x="1318006" y="387096"/>
                </a:lnTo>
                <a:lnTo>
                  <a:pt x="1348917" y="366674"/>
                </a:lnTo>
                <a:lnTo>
                  <a:pt x="1362265" y="368973"/>
                </a:lnTo>
                <a:lnTo>
                  <a:pt x="1371231" y="375361"/>
                </a:lnTo>
                <a:lnTo>
                  <a:pt x="1376286" y="385051"/>
                </a:lnTo>
                <a:lnTo>
                  <a:pt x="1377861" y="397256"/>
                </a:lnTo>
                <a:lnTo>
                  <a:pt x="1377861" y="443204"/>
                </a:lnTo>
                <a:lnTo>
                  <a:pt x="1360271" y="470966"/>
                </a:lnTo>
                <a:lnTo>
                  <a:pt x="1360919" y="478624"/>
                </a:lnTo>
                <a:lnTo>
                  <a:pt x="1381594" y="477761"/>
                </a:lnTo>
                <a:lnTo>
                  <a:pt x="1397368" y="477761"/>
                </a:lnTo>
                <a:lnTo>
                  <a:pt x="1418551" y="478624"/>
                </a:lnTo>
                <a:lnTo>
                  <a:pt x="1419199" y="470966"/>
                </a:lnTo>
                <a:close/>
              </a:path>
              <a:path w="2131694" h="557529">
                <a:moveTo>
                  <a:pt x="1456855" y="142760"/>
                </a:moveTo>
                <a:lnTo>
                  <a:pt x="1455661" y="139230"/>
                </a:lnTo>
                <a:lnTo>
                  <a:pt x="1452460" y="137160"/>
                </a:lnTo>
                <a:lnTo>
                  <a:pt x="1384185" y="143624"/>
                </a:lnTo>
                <a:lnTo>
                  <a:pt x="1382712" y="145364"/>
                </a:lnTo>
                <a:lnTo>
                  <a:pt x="1381848" y="148018"/>
                </a:lnTo>
                <a:lnTo>
                  <a:pt x="1381848" y="153885"/>
                </a:lnTo>
                <a:lnTo>
                  <a:pt x="1382991" y="157695"/>
                </a:lnTo>
                <a:lnTo>
                  <a:pt x="1386243" y="160299"/>
                </a:lnTo>
                <a:lnTo>
                  <a:pt x="1454531" y="153885"/>
                </a:lnTo>
                <a:lnTo>
                  <a:pt x="1455991" y="152095"/>
                </a:lnTo>
                <a:lnTo>
                  <a:pt x="1456855" y="149491"/>
                </a:lnTo>
                <a:lnTo>
                  <a:pt x="1456855" y="142760"/>
                </a:lnTo>
                <a:close/>
              </a:path>
              <a:path w="2131694" h="557529">
                <a:moveTo>
                  <a:pt x="1519085" y="453415"/>
                </a:moveTo>
                <a:lnTo>
                  <a:pt x="1518767" y="450583"/>
                </a:lnTo>
                <a:lnTo>
                  <a:pt x="1516646" y="448741"/>
                </a:lnTo>
                <a:lnTo>
                  <a:pt x="1513547" y="449656"/>
                </a:lnTo>
                <a:lnTo>
                  <a:pt x="1506512" y="457085"/>
                </a:lnTo>
                <a:lnTo>
                  <a:pt x="1499603" y="461721"/>
                </a:lnTo>
                <a:lnTo>
                  <a:pt x="1492580" y="464096"/>
                </a:lnTo>
                <a:lnTo>
                  <a:pt x="1485201" y="464769"/>
                </a:lnTo>
                <a:lnTo>
                  <a:pt x="1463268" y="460133"/>
                </a:lnTo>
                <a:lnTo>
                  <a:pt x="1447203" y="447598"/>
                </a:lnTo>
                <a:lnTo>
                  <a:pt x="1437347" y="429221"/>
                </a:lnTo>
                <a:lnTo>
                  <a:pt x="1433982" y="407073"/>
                </a:lnTo>
                <a:lnTo>
                  <a:pt x="1433982" y="399415"/>
                </a:lnTo>
                <a:lnTo>
                  <a:pt x="1434299" y="398767"/>
                </a:lnTo>
                <a:lnTo>
                  <a:pt x="1512303" y="398767"/>
                </a:lnTo>
                <a:lnTo>
                  <a:pt x="1516646" y="398437"/>
                </a:lnTo>
                <a:lnTo>
                  <a:pt x="1517573" y="396646"/>
                </a:lnTo>
                <a:lnTo>
                  <a:pt x="1518170" y="395401"/>
                </a:lnTo>
                <a:lnTo>
                  <a:pt x="1518767" y="392899"/>
                </a:lnTo>
                <a:lnTo>
                  <a:pt x="1518767" y="389534"/>
                </a:lnTo>
                <a:lnTo>
                  <a:pt x="1518767" y="388607"/>
                </a:lnTo>
                <a:lnTo>
                  <a:pt x="1515668" y="375056"/>
                </a:lnTo>
                <a:lnTo>
                  <a:pt x="1506842" y="363308"/>
                </a:lnTo>
                <a:lnTo>
                  <a:pt x="1503210" y="361124"/>
                </a:lnTo>
                <a:lnTo>
                  <a:pt x="1495361" y="356412"/>
                </a:lnTo>
                <a:lnTo>
                  <a:pt x="1495361" y="380568"/>
                </a:lnTo>
                <a:lnTo>
                  <a:pt x="1495361" y="384594"/>
                </a:lnTo>
                <a:lnTo>
                  <a:pt x="1461465" y="389534"/>
                </a:lnTo>
                <a:lnTo>
                  <a:pt x="1439570" y="389534"/>
                </a:lnTo>
                <a:lnTo>
                  <a:pt x="1437398" y="387959"/>
                </a:lnTo>
                <a:lnTo>
                  <a:pt x="1440332" y="379488"/>
                </a:lnTo>
                <a:lnTo>
                  <a:pt x="1447838" y="370738"/>
                </a:lnTo>
                <a:lnTo>
                  <a:pt x="1458671" y="363893"/>
                </a:lnTo>
                <a:lnTo>
                  <a:pt x="1471625" y="361124"/>
                </a:lnTo>
                <a:lnTo>
                  <a:pt x="1482890" y="362953"/>
                </a:lnTo>
                <a:lnTo>
                  <a:pt x="1490218" y="367614"/>
                </a:lnTo>
                <a:lnTo>
                  <a:pt x="1494180" y="373888"/>
                </a:lnTo>
                <a:lnTo>
                  <a:pt x="1495361" y="380568"/>
                </a:lnTo>
                <a:lnTo>
                  <a:pt x="1495361" y="356412"/>
                </a:lnTo>
                <a:lnTo>
                  <a:pt x="1493062" y="355028"/>
                </a:lnTo>
                <a:lnTo>
                  <a:pt x="1475041" y="351891"/>
                </a:lnTo>
                <a:lnTo>
                  <a:pt x="1449755" y="357454"/>
                </a:lnTo>
                <a:lnTo>
                  <a:pt x="1430185" y="372516"/>
                </a:lnTo>
                <a:lnTo>
                  <a:pt x="1417548" y="394703"/>
                </a:lnTo>
                <a:lnTo>
                  <a:pt x="1413065" y="421576"/>
                </a:lnTo>
                <a:lnTo>
                  <a:pt x="1413776" y="431888"/>
                </a:lnTo>
                <a:lnTo>
                  <a:pt x="1433918" y="469811"/>
                </a:lnTo>
                <a:lnTo>
                  <a:pt x="1470698" y="482041"/>
                </a:lnTo>
                <a:lnTo>
                  <a:pt x="1483588" y="480517"/>
                </a:lnTo>
                <a:lnTo>
                  <a:pt x="1497088" y="475576"/>
                </a:lnTo>
                <a:lnTo>
                  <a:pt x="1509496" y="466712"/>
                </a:lnTo>
                <a:lnTo>
                  <a:pt x="1510893" y="464769"/>
                </a:lnTo>
                <a:lnTo>
                  <a:pt x="1519085" y="453415"/>
                </a:lnTo>
                <a:close/>
              </a:path>
              <a:path w="2131694" h="557529">
                <a:moveTo>
                  <a:pt x="1589620" y="53886"/>
                </a:moveTo>
                <a:lnTo>
                  <a:pt x="1589239" y="45034"/>
                </a:lnTo>
                <a:lnTo>
                  <a:pt x="1588757" y="15214"/>
                </a:lnTo>
                <a:lnTo>
                  <a:pt x="1583613" y="15709"/>
                </a:lnTo>
                <a:lnTo>
                  <a:pt x="1574571" y="15976"/>
                </a:lnTo>
                <a:lnTo>
                  <a:pt x="1486700" y="16027"/>
                </a:lnTo>
                <a:lnTo>
                  <a:pt x="1461223" y="15214"/>
                </a:lnTo>
                <a:lnTo>
                  <a:pt x="1460627" y="22555"/>
                </a:lnTo>
                <a:lnTo>
                  <a:pt x="1482953" y="60083"/>
                </a:lnTo>
                <a:lnTo>
                  <a:pt x="1482953" y="165620"/>
                </a:lnTo>
                <a:lnTo>
                  <a:pt x="1465351" y="202234"/>
                </a:lnTo>
                <a:lnTo>
                  <a:pt x="1458023" y="203098"/>
                </a:lnTo>
                <a:lnTo>
                  <a:pt x="1458620" y="210426"/>
                </a:lnTo>
                <a:lnTo>
                  <a:pt x="1477251" y="209791"/>
                </a:lnTo>
                <a:lnTo>
                  <a:pt x="1503845" y="209613"/>
                </a:lnTo>
                <a:lnTo>
                  <a:pt x="1534223" y="210426"/>
                </a:lnTo>
                <a:lnTo>
                  <a:pt x="1534820" y="203098"/>
                </a:lnTo>
                <a:lnTo>
                  <a:pt x="1506956" y="165620"/>
                </a:lnTo>
                <a:lnTo>
                  <a:pt x="1506956" y="117221"/>
                </a:lnTo>
                <a:lnTo>
                  <a:pt x="1507820" y="116954"/>
                </a:lnTo>
                <a:lnTo>
                  <a:pt x="1547698" y="116954"/>
                </a:lnTo>
                <a:lnTo>
                  <a:pt x="1555026" y="117221"/>
                </a:lnTo>
                <a:lnTo>
                  <a:pt x="1564690" y="120154"/>
                </a:lnTo>
                <a:lnTo>
                  <a:pt x="1567357" y="124282"/>
                </a:lnTo>
                <a:lnTo>
                  <a:pt x="1568500" y="129552"/>
                </a:lnTo>
                <a:lnTo>
                  <a:pt x="1571485" y="140957"/>
                </a:lnTo>
                <a:lnTo>
                  <a:pt x="1579029" y="140957"/>
                </a:lnTo>
                <a:lnTo>
                  <a:pt x="1577898" y="112547"/>
                </a:lnTo>
                <a:lnTo>
                  <a:pt x="1578076" y="104317"/>
                </a:lnTo>
                <a:lnTo>
                  <a:pt x="1579029" y="82943"/>
                </a:lnTo>
                <a:lnTo>
                  <a:pt x="1571485" y="82943"/>
                </a:lnTo>
                <a:lnTo>
                  <a:pt x="1567027" y="102285"/>
                </a:lnTo>
                <a:lnTo>
                  <a:pt x="1564690" y="103759"/>
                </a:lnTo>
                <a:lnTo>
                  <a:pt x="1557959" y="106083"/>
                </a:lnTo>
                <a:lnTo>
                  <a:pt x="1548561" y="106692"/>
                </a:lnTo>
                <a:lnTo>
                  <a:pt x="1506956" y="106692"/>
                </a:lnTo>
                <a:lnTo>
                  <a:pt x="1506956" y="98755"/>
                </a:lnTo>
                <a:lnTo>
                  <a:pt x="1506956" y="25158"/>
                </a:lnTo>
                <a:lnTo>
                  <a:pt x="1533626" y="25158"/>
                </a:lnTo>
                <a:lnTo>
                  <a:pt x="1550060" y="25501"/>
                </a:lnTo>
                <a:lnTo>
                  <a:pt x="1582623" y="54762"/>
                </a:lnTo>
                <a:lnTo>
                  <a:pt x="1589620" y="53886"/>
                </a:lnTo>
                <a:close/>
              </a:path>
              <a:path w="2131694" h="557529">
                <a:moveTo>
                  <a:pt x="1607667" y="356844"/>
                </a:moveTo>
                <a:lnTo>
                  <a:pt x="1601470" y="351904"/>
                </a:lnTo>
                <a:lnTo>
                  <a:pt x="1593761" y="351904"/>
                </a:lnTo>
                <a:lnTo>
                  <a:pt x="1585163" y="353529"/>
                </a:lnTo>
                <a:lnTo>
                  <a:pt x="1576565" y="357797"/>
                </a:lnTo>
                <a:lnTo>
                  <a:pt x="1568069" y="363740"/>
                </a:lnTo>
                <a:lnTo>
                  <a:pt x="1559814" y="370420"/>
                </a:lnTo>
                <a:lnTo>
                  <a:pt x="1558886" y="367652"/>
                </a:lnTo>
                <a:lnTo>
                  <a:pt x="1558886" y="349783"/>
                </a:lnTo>
                <a:lnTo>
                  <a:pt x="1556448" y="347560"/>
                </a:lnTo>
                <a:lnTo>
                  <a:pt x="1549311" y="351536"/>
                </a:lnTo>
                <a:lnTo>
                  <a:pt x="1540624" y="355942"/>
                </a:lnTo>
                <a:lnTo>
                  <a:pt x="1532051" y="359943"/>
                </a:lnTo>
                <a:lnTo>
                  <a:pt x="1525270" y="362712"/>
                </a:lnTo>
                <a:lnTo>
                  <a:pt x="1524990" y="368249"/>
                </a:lnTo>
                <a:lnTo>
                  <a:pt x="1536077" y="375640"/>
                </a:lnTo>
                <a:lnTo>
                  <a:pt x="1536077" y="389216"/>
                </a:lnTo>
                <a:lnTo>
                  <a:pt x="1536077" y="443204"/>
                </a:lnTo>
                <a:lnTo>
                  <a:pt x="1518475" y="470966"/>
                </a:lnTo>
                <a:lnTo>
                  <a:pt x="1519135" y="478624"/>
                </a:lnTo>
                <a:lnTo>
                  <a:pt x="1539494" y="477761"/>
                </a:lnTo>
                <a:lnTo>
                  <a:pt x="1555356" y="477761"/>
                </a:lnTo>
                <a:lnTo>
                  <a:pt x="1581708" y="478624"/>
                </a:lnTo>
                <a:lnTo>
                  <a:pt x="1582356" y="470966"/>
                </a:lnTo>
                <a:lnTo>
                  <a:pt x="1558886" y="443204"/>
                </a:lnTo>
                <a:lnTo>
                  <a:pt x="1558886" y="390791"/>
                </a:lnTo>
                <a:lnTo>
                  <a:pt x="1559814" y="381825"/>
                </a:lnTo>
                <a:lnTo>
                  <a:pt x="1565402" y="374116"/>
                </a:lnTo>
                <a:lnTo>
                  <a:pt x="1569097" y="371348"/>
                </a:lnTo>
                <a:lnTo>
                  <a:pt x="1578330" y="371348"/>
                </a:lnTo>
                <a:lnTo>
                  <a:pt x="1582953" y="373189"/>
                </a:lnTo>
                <a:lnTo>
                  <a:pt x="1587563" y="376288"/>
                </a:lnTo>
                <a:lnTo>
                  <a:pt x="1591322" y="378409"/>
                </a:lnTo>
                <a:lnTo>
                  <a:pt x="1599298" y="378409"/>
                </a:lnTo>
                <a:lnTo>
                  <a:pt x="1607667" y="374396"/>
                </a:lnTo>
                <a:lnTo>
                  <a:pt x="1607667" y="356844"/>
                </a:lnTo>
                <a:close/>
              </a:path>
              <a:path w="2131694" h="557529">
                <a:moveTo>
                  <a:pt x="1686255" y="446913"/>
                </a:moveTo>
                <a:lnTo>
                  <a:pt x="1666608" y="412584"/>
                </a:lnTo>
                <a:lnTo>
                  <a:pt x="1646529" y="400443"/>
                </a:lnTo>
                <a:lnTo>
                  <a:pt x="1638884" y="394893"/>
                </a:lnTo>
                <a:lnTo>
                  <a:pt x="1633258" y="388124"/>
                </a:lnTo>
                <a:lnTo>
                  <a:pt x="1631073" y="379666"/>
                </a:lnTo>
                <a:lnTo>
                  <a:pt x="1632458" y="372033"/>
                </a:lnTo>
                <a:lnTo>
                  <a:pt x="1636420" y="366077"/>
                </a:lnTo>
                <a:lnTo>
                  <a:pt x="1642630" y="362204"/>
                </a:lnTo>
                <a:lnTo>
                  <a:pt x="1650784" y="360819"/>
                </a:lnTo>
                <a:lnTo>
                  <a:pt x="1659636" y="362432"/>
                </a:lnTo>
                <a:lnTo>
                  <a:pt x="1667154" y="367004"/>
                </a:lnTo>
                <a:lnTo>
                  <a:pt x="1673275" y="374116"/>
                </a:lnTo>
                <a:lnTo>
                  <a:pt x="1677936" y="383362"/>
                </a:lnTo>
                <a:lnTo>
                  <a:pt x="1685328" y="382435"/>
                </a:lnTo>
                <a:lnTo>
                  <a:pt x="1653286" y="351853"/>
                </a:lnTo>
                <a:lnTo>
                  <a:pt x="1636826" y="354190"/>
                </a:lnTo>
                <a:lnTo>
                  <a:pt x="1623517" y="361022"/>
                </a:lnTo>
                <a:lnTo>
                  <a:pt x="1614601" y="372071"/>
                </a:lnTo>
                <a:lnTo>
                  <a:pt x="1611350" y="387057"/>
                </a:lnTo>
                <a:lnTo>
                  <a:pt x="1613585" y="398703"/>
                </a:lnTo>
                <a:lnTo>
                  <a:pt x="1619872" y="408571"/>
                </a:lnTo>
                <a:lnTo>
                  <a:pt x="1629511" y="417156"/>
                </a:lnTo>
                <a:lnTo>
                  <a:pt x="1650365" y="430161"/>
                </a:lnTo>
                <a:lnTo>
                  <a:pt x="1658010" y="436308"/>
                </a:lnTo>
                <a:lnTo>
                  <a:pt x="1663509" y="443877"/>
                </a:lnTo>
                <a:lnTo>
                  <a:pt x="1665617" y="453377"/>
                </a:lnTo>
                <a:lnTo>
                  <a:pt x="1663941" y="462051"/>
                </a:lnTo>
                <a:lnTo>
                  <a:pt x="1659432" y="468210"/>
                </a:lnTo>
                <a:lnTo>
                  <a:pt x="1652841" y="471893"/>
                </a:lnTo>
                <a:lnTo>
                  <a:pt x="1644916" y="473100"/>
                </a:lnTo>
                <a:lnTo>
                  <a:pt x="1633143" y="470522"/>
                </a:lnTo>
                <a:lnTo>
                  <a:pt x="1623961" y="463575"/>
                </a:lnTo>
                <a:lnTo>
                  <a:pt x="1617078" y="453440"/>
                </a:lnTo>
                <a:lnTo>
                  <a:pt x="1612226" y="441325"/>
                </a:lnTo>
                <a:lnTo>
                  <a:pt x="1605153" y="441642"/>
                </a:lnTo>
                <a:lnTo>
                  <a:pt x="1622806" y="479742"/>
                </a:lnTo>
                <a:lnTo>
                  <a:pt x="1641817" y="482053"/>
                </a:lnTo>
                <a:lnTo>
                  <a:pt x="1658378" y="479856"/>
                </a:lnTo>
                <a:lnTo>
                  <a:pt x="1672590" y="473265"/>
                </a:lnTo>
                <a:lnTo>
                  <a:pt x="1682508" y="462280"/>
                </a:lnTo>
                <a:lnTo>
                  <a:pt x="1686255" y="446913"/>
                </a:lnTo>
                <a:close/>
              </a:path>
              <a:path w="2131694" h="557529">
                <a:moveTo>
                  <a:pt x="1872830" y="280657"/>
                </a:moveTo>
                <a:lnTo>
                  <a:pt x="1866963" y="273545"/>
                </a:lnTo>
                <a:lnTo>
                  <a:pt x="1848764" y="273545"/>
                </a:lnTo>
                <a:lnTo>
                  <a:pt x="1841106" y="279730"/>
                </a:lnTo>
                <a:lnTo>
                  <a:pt x="1841106" y="298259"/>
                </a:lnTo>
                <a:lnTo>
                  <a:pt x="1847253" y="305041"/>
                </a:lnTo>
                <a:lnTo>
                  <a:pt x="1865122" y="305041"/>
                </a:lnTo>
                <a:lnTo>
                  <a:pt x="1872830" y="300101"/>
                </a:lnTo>
                <a:lnTo>
                  <a:pt x="1872830" y="280657"/>
                </a:lnTo>
                <a:close/>
              </a:path>
              <a:path w="2131694" h="557529">
                <a:moveTo>
                  <a:pt x="1888578" y="470928"/>
                </a:moveTo>
                <a:lnTo>
                  <a:pt x="1870379" y="443166"/>
                </a:lnTo>
                <a:lnTo>
                  <a:pt x="1870481" y="377888"/>
                </a:lnTo>
                <a:lnTo>
                  <a:pt x="1870760" y="367868"/>
                </a:lnTo>
                <a:lnTo>
                  <a:pt x="1871167" y="358190"/>
                </a:lnTo>
                <a:lnTo>
                  <a:pt x="1871637" y="349427"/>
                </a:lnTo>
                <a:lnTo>
                  <a:pt x="1868538" y="347573"/>
                </a:lnTo>
                <a:lnTo>
                  <a:pt x="1861566" y="351548"/>
                </a:lnTo>
                <a:lnTo>
                  <a:pt x="1852625" y="355942"/>
                </a:lnTo>
                <a:lnTo>
                  <a:pt x="1843709" y="359943"/>
                </a:lnTo>
                <a:lnTo>
                  <a:pt x="1836762" y="362673"/>
                </a:lnTo>
                <a:lnTo>
                  <a:pt x="1836432" y="368274"/>
                </a:lnTo>
                <a:lnTo>
                  <a:pt x="1839214" y="370065"/>
                </a:lnTo>
                <a:lnTo>
                  <a:pt x="1847570" y="375602"/>
                </a:lnTo>
                <a:lnTo>
                  <a:pt x="1847570" y="443166"/>
                </a:lnTo>
                <a:lnTo>
                  <a:pt x="1829447" y="470928"/>
                </a:lnTo>
                <a:lnTo>
                  <a:pt x="1821345" y="470014"/>
                </a:lnTo>
                <a:lnTo>
                  <a:pt x="1814817" y="468426"/>
                </a:lnTo>
                <a:lnTo>
                  <a:pt x="1811312" y="464477"/>
                </a:lnTo>
                <a:lnTo>
                  <a:pt x="1809889" y="456590"/>
                </a:lnTo>
                <a:lnTo>
                  <a:pt x="1809623" y="443191"/>
                </a:lnTo>
                <a:lnTo>
                  <a:pt x="1809623" y="391693"/>
                </a:lnTo>
                <a:lnTo>
                  <a:pt x="1807527" y="376377"/>
                </a:lnTo>
                <a:lnTo>
                  <a:pt x="1800720" y="363702"/>
                </a:lnTo>
                <a:lnTo>
                  <a:pt x="1788401" y="355079"/>
                </a:lnTo>
                <a:lnTo>
                  <a:pt x="1769808" y="351878"/>
                </a:lnTo>
                <a:lnTo>
                  <a:pt x="1758251" y="353187"/>
                </a:lnTo>
                <a:lnTo>
                  <a:pt x="1747291" y="356679"/>
                </a:lnTo>
                <a:lnTo>
                  <a:pt x="1737194" y="361810"/>
                </a:lnTo>
                <a:lnTo>
                  <a:pt x="1728203" y="367957"/>
                </a:lnTo>
                <a:lnTo>
                  <a:pt x="1726946" y="362089"/>
                </a:lnTo>
                <a:lnTo>
                  <a:pt x="1727060" y="286931"/>
                </a:lnTo>
                <a:lnTo>
                  <a:pt x="1727873" y="259054"/>
                </a:lnTo>
                <a:lnTo>
                  <a:pt x="1724825" y="257213"/>
                </a:lnTo>
                <a:lnTo>
                  <a:pt x="1716011" y="261366"/>
                </a:lnTo>
                <a:lnTo>
                  <a:pt x="1706880" y="264960"/>
                </a:lnTo>
                <a:lnTo>
                  <a:pt x="1691474" y="270192"/>
                </a:lnTo>
                <a:lnTo>
                  <a:pt x="1691474" y="276326"/>
                </a:lnTo>
                <a:lnTo>
                  <a:pt x="1704136" y="303809"/>
                </a:lnTo>
                <a:lnTo>
                  <a:pt x="1704136" y="443191"/>
                </a:lnTo>
                <a:lnTo>
                  <a:pt x="1684743" y="470941"/>
                </a:lnTo>
                <a:lnTo>
                  <a:pt x="1685290" y="478650"/>
                </a:lnTo>
                <a:lnTo>
                  <a:pt x="1699996" y="477977"/>
                </a:lnTo>
                <a:lnTo>
                  <a:pt x="1723326" y="477799"/>
                </a:lnTo>
                <a:lnTo>
                  <a:pt x="1744548" y="478650"/>
                </a:lnTo>
                <a:lnTo>
                  <a:pt x="1745145" y="470941"/>
                </a:lnTo>
                <a:lnTo>
                  <a:pt x="1726946" y="443191"/>
                </a:lnTo>
                <a:lnTo>
                  <a:pt x="1726946" y="380555"/>
                </a:lnTo>
                <a:lnTo>
                  <a:pt x="1757476" y="366115"/>
                </a:lnTo>
                <a:lnTo>
                  <a:pt x="1770380" y="368503"/>
                </a:lnTo>
                <a:lnTo>
                  <a:pt x="1779536" y="375208"/>
                </a:lnTo>
                <a:lnTo>
                  <a:pt x="1784997" y="385622"/>
                </a:lnTo>
                <a:lnTo>
                  <a:pt x="1786801" y="399084"/>
                </a:lnTo>
                <a:lnTo>
                  <a:pt x="1786801" y="443191"/>
                </a:lnTo>
                <a:lnTo>
                  <a:pt x="1768932" y="470941"/>
                </a:lnTo>
                <a:lnTo>
                  <a:pt x="1769529" y="478650"/>
                </a:lnTo>
                <a:lnTo>
                  <a:pt x="1782813" y="477977"/>
                </a:lnTo>
                <a:lnTo>
                  <a:pt x="1805978" y="477799"/>
                </a:lnTo>
                <a:lnTo>
                  <a:pt x="1829066" y="478650"/>
                </a:lnTo>
                <a:lnTo>
                  <a:pt x="1829511" y="472808"/>
                </a:lnTo>
                <a:lnTo>
                  <a:pt x="1829981" y="478637"/>
                </a:lnTo>
                <a:lnTo>
                  <a:pt x="1836585" y="478243"/>
                </a:lnTo>
                <a:lnTo>
                  <a:pt x="1843544" y="477964"/>
                </a:lnTo>
                <a:lnTo>
                  <a:pt x="1850961" y="477786"/>
                </a:lnTo>
                <a:lnTo>
                  <a:pt x="1864004" y="477774"/>
                </a:lnTo>
                <a:lnTo>
                  <a:pt x="1866760" y="477786"/>
                </a:lnTo>
                <a:lnTo>
                  <a:pt x="1874037" y="477964"/>
                </a:lnTo>
                <a:lnTo>
                  <a:pt x="1881035" y="478243"/>
                </a:lnTo>
                <a:lnTo>
                  <a:pt x="1887931" y="478637"/>
                </a:lnTo>
                <a:lnTo>
                  <a:pt x="1888007" y="477723"/>
                </a:lnTo>
                <a:lnTo>
                  <a:pt x="1888578" y="470928"/>
                </a:lnTo>
                <a:close/>
              </a:path>
              <a:path w="2131694" h="557529">
                <a:moveTo>
                  <a:pt x="1938439" y="22212"/>
                </a:moveTo>
                <a:lnTo>
                  <a:pt x="1932838" y="15532"/>
                </a:lnTo>
                <a:lnTo>
                  <a:pt x="1915566" y="15532"/>
                </a:lnTo>
                <a:lnTo>
                  <a:pt x="1908238" y="21336"/>
                </a:lnTo>
                <a:lnTo>
                  <a:pt x="1908238" y="38938"/>
                </a:lnTo>
                <a:lnTo>
                  <a:pt x="1914105" y="45402"/>
                </a:lnTo>
                <a:lnTo>
                  <a:pt x="1931111" y="45402"/>
                </a:lnTo>
                <a:lnTo>
                  <a:pt x="1938439" y="40728"/>
                </a:lnTo>
                <a:lnTo>
                  <a:pt x="1938439" y="22212"/>
                </a:lnTo>
                <a:close/>
              </a:path>
              <a:path w="2131694" h="557529">
                <a:moveTo>
                  <a:pt x="2009051" y="203149"/>
                </a:moveTo>
                <a:lnTo>
                  <a:pt x="1990915" y="176745"/>
                </a:lnTo>
                <a:lnTo>
                  <a:pt x="1991004" y="28181"/>
                </a:lnTo>
                <a:lnTo>
                  <a:pt x="1991779" y="1739"/>
                </a:lnTo>
                <a:lnTo>
                  <a:pt x="1988845" y="0"/>
                </a:lnTo>
                <a:lnTo>
                  <a:pt x="1980488" y="3924"/>
                </a:lnTo>
                <a:lnTo>
                  <a:pt x="1971814" y="7340"/>
                </a:lnTo>
                <a:lnTo>
                  <a:pt x="1957184" y="12280"/>
                </a:lnTo>
                <a:lnTo>
                  <a:pt x="1957184" y="18148"/>
                </a:lnTo>
                <a:lnTo>
                  <a:pt x="1969185" y="44221"/>
                </a:lnTo>
                <a:lnTo>
                  <a:pt x="1969185" y="176745"/>
                </a:lnTo>
                <a:lnTo>
                  <a:pt x="1952574" y="202984"/>
                </a:lnTo>
                <a:lnTo>
                  <a:pt x="1947240" y="202222"/>
                </a:lnTo>
                <a:lnTo>
                  <a:pt x="1941029" y="200583"/>
                </a:lnTo>
                <a:lnTo>
                  <a:pt x="1937689" y="196837"/>
                </a:lnTo>
                <a:lnTo>
                  <a:pt x="1936343" y="189407"/>
                </a:lnTo>
                <a:lnTo>
                  <a:pt x="1936102" y="176745"/>
                </a:lnTo>
                <a:lnTo>
                  <a:pt x="1936191" y="114693"/>
                </a:lnTo>
                <a:lnTo>
                  <a:pt x="1936445" y="105156"/>
                </a:lnTo>
                <a:lnTo>
                  <a:pt x="1936813" y="95935"/>
                </a:lnTo>
                <a:lnTo>
                  <a:pt x="1937245" y="87604"/>
                </a:lnTo>
                <a:lnTo>
                  <a:pt x="1934362" y="85864"/>
                </a:lnTo>
                <a:lnTo>
                  <a:pt x="1927720" y="89636"/>
                </a:lnTo>
                <a:lnTo>
                  <a:pt x="1919236" y="93814"/>
                </a:lnTo>
                <a:lnTo>
                  <a:pt x="1910740" y="97612"/>
                </a:lnTo>
                <a:lnTo>
                  <a:pt x="1904111" y="100215"/>
                </a:lnTo>
                <a:lnTo>
                  <a:pt x="1903844" y="105473"/>
                </a:lnTo>
                <a:lnTo>
                  <a:pt x="1906498" y="107213"/>
                </a:lnTo>
                <a:lnTo>
                  <a:pt x="1914436" y="112534"/>
                </a:lnTo>
                <a:lnTo>
                  <a:pt x="1914436" y="176745"/>
                </a:lnTo>
                <a:lnTo>
                  <a:pt x="1899399" y="202768"/>
                </a:lnTo>
                <a:lnTo>
                  <a:pt x="1895322" y="202234"/>
                </a:lnTo>
                <a:lnTo>
                  <a:pt x="1889137" y="200596"/>
                </a:lnTo>
                <a:lnTo>
                  <a:pt x="1885823" y="196850"/>
                </a:lnTo>
                <a:lnTo>
                  <a:pt x="1884489" y="189420"/>
                </a:lnTo>
                <a:lnTo>
                  <a:pt x="1884248" y="176758"/>
                </a:lnTo>
                <a:lnTo>
                  <a:pt x="1884248" y="126352"/>
                </a:lnTo>
                <a:lnTo>
                  <a:pt x="1882089" y="112115"/>
                </a:lnTo>
                <a:lnTo>
                  <a:pt x="1875574" y="100558"/>
                </a:lnTo>
                <a:lnTo>
                  <a:pt x="1864677" y="92786"/>
                </a:lnTo>
                <a:lnTo>
                  <a:pt x="1849323" y="89954"/>
                </a:lnTo>
                <a:lnTo>
                  <a:pt x="1838947" y="91135"/>
                </a:lnTo>
                <a:lnTo>
                  <a:pt x="1828622" y="94361"/>
                </a:lnTo>
                <a:lnTo>
                  <a:pt x="1818690" y="99123"/>
                </a:lnTo>
                <a:lnTo>
                  <a:pt x="1809445" y="104952"/>
                </a:lnTo>
                <a:lnTo>
                  <a:pt x="1802117" y="107226"/>
                </a:lnTo>
                <a:lnTo>
                  <a:pt x="1795856" y="99466"/>
                </a:lnTo>
                <a:lnTo>
                  <a:pt x="1788998" y="94094"/>
                </a:lnTo>
                <a:lnTo>
                  <a:pt x="1780933" y="90970"/>
                </a:lnTo>
                <a:lnTo>
                  <a:pt x="1771053" y="89954"/>
                </a:lnTo>
                <a:lnTo>
                  <a:pt x="1760613" y="91186"/>
                </a:lnTo>
                <a:lnTo>
                  <a:pt x="1750491" y="94475"/>
                </a:lnTo>
                <a:lnTo>
                  <a:pt x="1740916" y="99263"/>
                </a:lnTo>
                <a:lnTo>
                  <a:pt x="1732102" y="104952"/>
                </a:lnTo>
                <a:lnTo>
                  <a:pt x="1728851" y="101688"/>
                </a:lnTo>
                <a:lnTo>
                  <a:pt x="1728851" y="94678"/>
                </a:lnTo>
                <a:lnTo>
                  <a:pt x="1729447" y="87947"/>
                </a:lnTo>
                <a:lnTo>
                  <a:pt x="1726184" y="85826"/>
                </a:lnTo>
                <a:lnTo>
                  <a:pt x="1720100" y="89611"/>
                </a:lnTo>
                <a:lnTo>
                  <a:pt x="1711883" y="93802"/>
                </a:lnTo>
                <a:lnTo>
                  <a:pt x="1703501" y="97612"/>
                </a:lnTo>
                <a:lnTo>
                  <a:pt x="1696910" y="100228"/>
                </a:lnTo>
                <a:lnTo>
                  <a:pt x="1696580" y="105498"/>
                </a:lnTo>
                <a:lnTo>
                  <a:pt x="1707172" y="112560"/>
                </a:lnTo>
                <a:lnTo>
                  <a:pt x="1707172" y="176758"/>
                </a:lnTo>
                <a:lnTo>
                  <a:pt x="1706956" y="189420"/>
                </a:lnTo>
                <a:lnTo>
                  <a:pt x="1705673" y="196850"/>
                </a:lnTo>
                <a:lnTo>
                  <a:pt x="1702358" y="200596"/>
                </a:lnTo>
                <a:lnTo>
                  <a:pt x="1697355" y="201904"/>
                </a:lnTo>
                <a:lnTo>
                  <a:pt x="1698129" y="200774"/>
                </a:lnTo>
                <a:lnTo>
                  <a:pt x="1696021" y="196977"/>
                </a:lnTo>
                <a:lnTo>
                  <a:pt x="1692262" y="198983"/>
                </a:lnTo>
                <a:lnTo>
                  <a:pt x="1690471" y="199859"/>
                </a:lnTo>
                <a:lnTo>
                  <a:pt x="1687868" y="200774"/>
                </a:lnTo>
                <a:lnTo>
                  <a:pt x="1684934" y="200774"/>
                </a:lnTo>
                <a:lnTo>
                  <a:pt x="1677911" y="198678"/>
                </a:lnTo>
                <a:lnTo>
                  <a:pt x="1673669" y="193078"/>
                </a:lnTo>
                <a:lnTo>
                  <a:pt x="1671688" y="184937"/>
                </a:lnTo>
                <a:lnTo>
                  <a:pt x="1671510" y="178625"/>
                </a:lnTo>
                <a:lnTo>
                  <a:pt x="1671599" y="169964"/>
                </a:lnTo>
                <a:lnTo>
                  <a:pt x="1672005" y="158305"/>
                </a:lnTo>
                <a:lnTo>
                  <a:pt x="1673199" y="124294"/>
                </a:lnTo>
                <a:lnTo>
                  <a:pt x="1671777" y="109639"/>
                </a:lnTo>
                <a:lnTo>
                  <a:pt x="1667548" y="101434"/>
                </a:lnTo>
                <a:lnTo>
                  <a:pt x="1666227" y="98856"/>
                </a:lnTo>
                <a:lnTo>
                  <a:pt x="1656537" y="92189"/>
                </a:lnTo>
                <a:lnTo>
                  <a:pt x="1607439" y="102247"/>
                </a:lnTo>
                <a:lnTo>
                  <a:pt x="1588198" y="126034"/>
                </a:lnTo>
                <a:lnTo>
                  <a:pt x="1592326" y="130111"/>
                </a:lnTo>
                <a:lnTo>
                  <a:pt x="1596669" y="130111"/>
                </a:lnTo>
                <a:lnTo>
                  <a:pt x="1604606" y="128104"/>
                </a:lnTo>
                <a:lnTo>
                  <a:pt x="1609001" y="124574"/>
                </a:lnTo>
                <a:lnTo>
                  <a:pt x="1611337" y="122783"/>
                </a:lnTo>
                <a:lnTo>
                  <a:pt x="1611668" y="118338"/>
                </a:lnTo>
                <a:lnTo>
                  <a:pt x="1612531" y="105511"/>
                </a:lnTo>
                <a:lnTo>
                  <a:pt x="1622475" y="101434"/>
                </a:lnTo>
                <a:lnTo>
                  <a:pt x="1630667" y="101434"/>
                </a:lnTo>
                <a:lnTo>
                  <a:pt x="1641741" y="103886"/>
                </a:lnTo>
                <a:lnTo>
                  <a:pt x="1648320" y="110096"/>
                </a:lnTo>
                <a:lnTo>
                  <a:pt x="1651431" y="118338"/>
                </a:lnTo>
                <a:lnTo>
                  <a:pt x="1651901" y="124574"/>
                </a:lnTo>
                <a:lnTo>
                  <a:pt x="1652016" y="130111"/>
                </a:lnTo>
                <a:lnTo>
                  <a:pt x="1651800" y="140373"/>
                </a:lnTo>
                <a:lnTo>
                  <a:pt x="1651533" y="144780"/>
                </a:lnTo>
                <a:lnTo>
                  <a:pt x="1651203" y="147434"/>
                </a:lnTo>
                <a:lnTo>
                  <a:pt x="1650936" y="147535"/>
                </a:lnTo>
                <a:lnTo>
                  <a:pt x="1650936" y="158851"/>
                </a:lnTo>
                <a:lnTo>
                  <a:pt x="1650822" y="165455"/>
                </a:lnTo>
                <a:lnTo>
                  <a:pt x="1650365" y="178625"/>
                </a:lnTo>
                <a:lnTo>
                  <a:pt x="1650288" y="186385"/>
                </a:lnTo>
                <a:lnTo>
                  <a:pt x="1650060" y="189636"/>
                </a:lnTo>
                <a:lnTo>
                  <a:pt x="1646529" y="193116"/>
                </a:lnTo>
                <a:lnTo>
                  <a:pt x="1643595" y="196100"/>
                </a:lnTo>
                <a:lnTo>
                  <a:pt x="1634528" y="200507"/>
                </a:lnTo>
                <a:lnTo>
                  <a:pt x="1628660" y="200507"/>
                </a:lnTo>
                <a:lnTo>
                  <a:pt x="1619465" y="198450"/>
                </a:lnTo>
                <a:lnTo>
                  <a:pt x="1613801" y="193573"/>
                </a:lnTo>
                <a:lnTo>
                  <a:pt x="1610944" y="187744"/>
                </a:lnTo>
                <a:lnTo>
                  <a:pt x="1610144" y="182854"/>
                </a:lnTo>
                <a:lnTo>
                  <a:pt x="1611744" y="175488"/>
                </a:lnTo>
                <a:lnTo>
                  <a:pt x="1646212" y="158305"/>
                </a:lnTo>
                <a:lnTo>
                  <a:pt x="1649742" y="158305"/>
                </a:lnTo>
                <a:lnTo>
                  <a:pt x="1650936" y="158851"/>
                </a:lnTo>
                <a:lnTo>
                  <a:pt x="1650936" y="147535"/>
                </a:lnTo>
                <a:lnTo>
                  <a:pt x="1611934" y="161505"/>
                </a:lnTo>
                <a:lnTo>
                  <a:pt x="1587601" y="186385"/>
                </a:lnTo>
                <a:lnTo>
                  <a:pt x="1587601" y="194589"/>
                </a:lnTo>
                <a:lnTo>
                  <a:pt x="1591132" y="201968"/>
                </a:lnTo>
                <a:lnTo>
                  <a:pt x="1596669" y="206921"/>
                </a:lnTo>
                <a:lnTo>
                  <a:pt x="1601673" y="211315"/>
                </a:lnTo>
                <a:lnTo>
                  <a:pt x="1608734" y="213702"/>
                </a:lnTo>
                <a:lnTo>
                  <a:pt x="1625460" y="213702"/>
                </a:lnTo>
                <a:lnTo>
                  <a:pt x="1631873" y="209905"/>
                </a:lnTo>
                <a:lnTo>
                  <a:pt x="1638338" y="206375"/>
                </a:lnTo>
                <a:lnTo>
                  <a:pt x="1644192" y="203111"/>
                </a:lnTo>
                <a:lnTo>
                  <a:pt x="1647672" y="200507"/>
                </a:lnTo>
                <a:lnTo>
                  <a:pt x="1649742" y="200507"/>
                </a:lnTo>
                <a:lnTo>
                  <a:pt x="1654416" y="204584"/>
                </a:lnTo>
                <a:lnTo>
                  <a:pt x="1659458" y="211048"/>
                </a:lnTo>
                <a:lnTo>
                  <a:pt x="1666468" y="213702"/>
                </a:lnTo>
                <a:lnTo>
                  <a:pt x="1673479" y="213702"/>
                </a:lnTo>
                <a:lnTo>
                  <a:pt x="1683397" y="211886"/>
                </a:lnTo>
                <a:lnTo>
                  <a:pt x="1689442" y="208711"/>
                </a:lnTo>
                <a:lnTo>
                  <a:pt x="1689569" y="210439"/>
                </a:lnTo>
                <a:lnTo>
                  <a:pt x="1710372" y="209651"/>
                </a:lnTo>
                <a:lnTo>
                  <a:pt x="1732241" y="209804"/>
                </a:lnTo>
                <a:lnTo>
                  <a:pt x="1744700" y="210439"/>
                </a:lnTo>
                <a:lnTo>
                  <a:pt x="1745297" y="203149"/>
                </a:lnTo>
                <a:lnTo>
                  <a:pt x="1728851" y="176758"/>
                </a:lnTo>
                <a:lnTo>
                  <a:pt x="1728851" y="121958"/>
                </a:lnTo>
                <a:lnTo>
                  <a:pt x="1757845" y="104025"/>
                </a:lnTo>
                <a:lnTo>
                  <a:pt x="1769732" y="105981"/>
                </a:lnTo>
                <a:lnTo>
                  <a:pt x="1778165" y="111772"/>
                </a:lnTo>
                <a:lnTo>
                  <a:pt x="1783181" y="121234"/>
                </a:lnTo>
                <a:lnTo>
                  <a:pt x="1784845" y="134226"/>
                </a:lnTo>
                <a:lnTo>
                  <a:pt x="1784845" y="176758"/>
                </a:lnTo>
                <a:lnTo>
                  <a:pt x="1768436" y="203149"/>
                </a:lnTo>
                <a:lnTo>
                  <a:pt x="1769033" y="210439"/>
                </a:lnTo>
                <a:lnTo>
                  <a:pt x="1781467" y="209804"/>
                </a:lnTo>
                <a:lnTo>
                  <a:pt x="1803069" y="209651"/>
                </a:lnTo>
                <a:lnTo>
                  <a:pt x="1823250" y="210439"/>
                </a:lnTo>
                <a:lnTo>
                  <a:pt x="1823847" y="203149"/>
                </a:lnTo>
                <a:lnTo>
                  <a:pt x="1806524" y="176758"/>
                </a:lnTo>
                <a:lnTo>
                  <a:pt x="1806524" y="121678"/>
                </a:lnTo>
                <a:lnTo>
                  <a:pt x="1835251" y="104025"/>
                </a:lnTo>
                <a:lnTo>
                  <a:pt x="1847303" y="105943"/>
                </a:lnTo>
                <a:lnTo>
                  <a:pt x="1855800" y="111645"/>
                </a:lnTo>
                <a:lnTo>
                  <a:pt x="1860854" y="121094"/>
                </a:lnTo>
                <a:lnTo>
                  <a:pt x="1862518" y="134226"/>
                </a:lnTo>
                <a:lnTo>
                  <a:pt x="1862518" y="176758"/>
                </a:lnTo>
                <a:lnTo>
                  <a:pt x="1846110" y="203149"/>
                </a:lnTo>
                <a:lnTo>
                  <a:pt x="1846707" y="210439"/>
                </a:lnTo>
                <a:lnTo>
                  <a:pt x="1859127" y="209804"/>
                </a:lnTo>
                <a:lnTo>
                  <a:pt x="1880755" y="209651"/>
                </a:lnTo>
                <a:lnTo>
                  <a:pt x="1897684" y="210286"/>
                </a:lnTo>
                <a:lnTo>
                  <a:pt x="1897697" y="210413"/>
                </a:lnTo>
                <a:lnTo>
                  <a:pt x="1899043" y="210337"/>
                </a:lnTo>
                <a:lnTo>
                  <a:pt x="1901786" y="210439"/>
                </a:lnTo>
                <a:lnTo>
                  <a:pt x="1901799" y="210185"/>
                </a:lnTo>
                <a:lnTo>
                  <a:pt x="1903971" y="210058"/>
                </a:lnTo>
                <a:lnTo>
                  <a:pt x="1910588" y="209804"/>
                </a:lnTo>
                <a:lnTo>
                  <a:pt x="1917636" y="209651"/>
                </a:lnTo>
                <a:lnTo>
                  <a:pt x="1930031" y="209638"/>
                </a:lnTo>
                <a:lnTo>
                  <a:pt x="1932635" y="209651"/>
                </a:lnTo>
                <a:lnTo>
                  <a:pt x="1939556" y="209804"/>
                </a:lnTo>
                <a:lnTo>
                  <a:pt x="1946198" y="210058"/>
                </a:lnTo>
                <a:lnTo>
                  <a:pt x="1951901" y="210375"/>
                </a:lnTo>
                <a:lnTo>
                  <a:pt x="1952498" y="210400"/>
                </a:lnTo>
                <a:lnTo>
                  <a:pt x="1952777" y="210413"/>
                </a:lnTo>
                <a:lnTo>
                  <a:pt x="1965312" y="209791"/>
                </a:lnTo>
                <a:lnTo>
                  <a:pt x="1987461" y="209651"/>
                </a:lnTo>
                <a:lnTo>
                  <a:pt x="2008517" y="210426"/>
                </a:lnTo>
                <a:lnTo>
                  <a:pt x="2009051" y="203149"/>
                </a:lnTo>
                <a:close/>
              </a:path>
              <a:path w="2131694" h="557529">
                <a:moveTo>
                  <a:pt x="2023618" y="408355"/>
                </a:moveTo>
                <a:lnTo>
                  <a:pt x="2019998" y="386397"/>
                </a:lnTo>
                <a:lnTo>
                  <a:pt x="2009711" y="368465"/>
                </a:lnTo>
                <a:lnTo>
                  <a:pt x="2007336" y="366687"/>
                </a:lnTo>
                <a:lnTo>
                  <a:pt x="2006981" y="366420"/>
                </a:lnTo>
                <a:lnTo>
                  <a:pt x="1998637" y="360159"/>
                </a:lnTo>
                <a:lnTo>
                  <a:pt x="1998637" y="416394"/>
                </a:lnTo>
                <a:lnTo>
                  <a:pt x="1995932" y="438569"/>
                </a:lnTo>
                <a:lnTo>
                  <a:pt x="1988083" y="456133"/>
                </a:lnTo>
                <a:lnTo>
                  <a:pt x="1975497" y="467677"/>
                </a:lnTo>
                <a:lnTo>
                  <a:pt x="1958555" y="471843"/>
                </a:lnTo>
                <a:lnTo>
                  <a:pt x="1952091" y="471843"/>
                </a:lnTo>
                <a:lnTo>
                  <a:pt x="1942528" y="469671"/>
                </a:lnTo>
                <a:lnTo>
                  <a:pt x="1936330" y="465112"/>
                </a:lnTo>
                <a:lnTo>
                  <a:pt x="1930196" y="460121"/>
                </a:lnTo>
                <a:lnTo>
                  <a:pt x="1927098" y="456476"/>
                </a:lnTo>
                <a:lnTo>
                  <a:pt x="1927098" y="383362"/>
                </a:lnTo>
                <a:lnTo>
                  <a:pt x="1957031" y="366687"/>
                </a:lnTo>
                <a:lnTo>
                  <a:pt x="1975243" y="370979"/>
                </a:lnTo>
                <a:lnTo>
                  <a:pt x="1988235" y="382270"/>
                </a:lnTo>
                <a:lnTo>
                  <a:pt x="1996033" y="398195"/>
                </a:lnTo>
                <a:lnTo>
                  <a:pt x="1998637" y="416394"/>
                </a:lnTo>
                <a:lnTo>
                  <a:pt x="1998637" y="360159"/>
                </a:lnTo>
                <a:lnTo>
                  <a:pt x="1993582" y="356362"/>
                </a:lnTo>
                <a:lnTo>
                  <a:pt x="1972449" y="351917"/>
                </a:lnTo>
                <a:lnTo>
                  <a:pt x="1957933" y="353923"/>
                </a:lnTo>
                <a:lnTo>
                  <a:pt x="1944954" y="358470"/>
                </a:lnTo>
                <a:lnTo>
                  <a:pt x="1934933" y="363372"/>
                </a:lnTo>
                <a:lnTo>
                  <a:pt x="1929269" y="366420"/>
                </a:lnTo>
                <a:lnTo>
                  <a:pt x="1926501" y="362394"/>
                </a:lnTo>
                <a:lnTo>
                  <a:pt x="1926501" y="358381"/>
                </a:lnTo>
                <a:lnTo>
                  <a:pt x="1927098" y="353707"/>
                </a:lnTo>
                <a:lnTo>
                  <a:pt x="1927758" y="348221"/>
                </a:lnTo>
                <a:lnTo>
                  <a:pt x="1923999" y="345998"/>
                </a:lnTo>
                <a:lnTo>
                  <a:pt x="1916976" y="350621"/>
                </a:lnTo>
                <a:lnTo>
                  <a:pt x="1908746" y="355295"/>
                </a:lnTo>
                <a:lnTo>
                  <a:pt x="1900529" y="359473"/>
                </a:lnTo>
                <a:lnTo>
                  <a:pt x="1893531" y="362673"/>
                </a:lnTo>
                <a:lnTo>
                  <a:pt x="1893201" y="368261"/>
                </a:lnTo>
                <a:lnTo>
                  <a:pt x="1904288" y="375653"/>
                </a:lnTo>
                <a:lnTo>
                  <a:pt x="1904288" y="521817"/>
                </a:lnTo>
                <a:lnTo>
                  <a:pt x="1886089" y="549579"/>
                </a:lnTo>
                <a:lnTo>
                  <a:pt x="1886686" y="557288"/>
                </a:lnTo>
                <a:lnTo>
                  <a:pt x="1893303" y="556895"/>
                </a:lnTo>
                <a:lnTo>
                  <a:pt x="1900275" y="556602"/>
                </a:lnTo>
                <a:lnTo>
                  <a:pt x="1907705" y="556425"/>
                </a:lnTo>
                <a:lnTo>
                  <a:pt x="1921090" y="556412"/>
                </a:lnTo>
                <a:lnTo>
                  <a:pt x="1923567" y="556425"/>
                </a:lnTo>
                <a:lnTo>
                  <a:pt x="1931466" y="556602"/>
                </a:lnTo>
                <a:lnTo>
                  <a:pt x="1950237" y="557288"/>
                </a:lnTo>
                <a:lnTo>
                  <a:pt x="1950313" y="556361"/>
                </a:lnTo>
                <a:lnTo>
                  <a:pt x="1950834" y="549579"/>
                </a:lnTo>
                <a:lnTo>
                  <a:pt x="1938832" y="548055"/>
                </a:lnTo>
                <a:lnTo>
                  <a:pt x="1932330" y="546379"/>
                </a:lnTo>
                <a:lnTo>
                  <a:pt x="1928812" y="542569"/>
                </a:lnTo>
                <a:lnTo>
                  <a:pt x="1927377" y="534949"/>
                </a:lnTo>
                <a:lnTo>
                  <a:pt x="1927098" y="521817"/>
                </a:lnTo>
                <a:lnTo>
                  <a:pt x="1927098" y="482981"/>
                </a:lnTo>
                <a:lnTo>
                  <a:pt x="1928622" y="481457"/>
                </a:lnTo>
                <a:lnTo>
                  <a:pt x="1931441" y="480809"/>
                </a:lnTo>
                <a:lnTo>
                  <a:pt x="1934222" y="481457"/>
                </a:lnTo>
                <a:lnTo>
                  <a:pt x="1942858" y="482053"/>
                </a:lnTo>
                <a:lnTo>
                  <a:pt x="1948395" y="482053"/>
                </a:lnTo>
                <a:lnTo>
                  <a:pt x="1955253" y="480809"/>
                </a:lnTo>
                <a:lnTo>
                  <a:pt x="1978634" y="476567"/>
                </a:lnTo>
                <a:lnTo>
                  <a:pt x="1985987" y="471843"/>
                </a:lnTo>
                <a:lnTo>
                  <a:pt x="2002447" y="461276"/>
                </a:lnTo>
                <a:lnTo>
                  <a:pt x="2018030" y="437946"/>
                </a:lnTo>
                <a:lnTo>
                  <a:pt x="2023618" y="408355"/>
                </a:lnTo>
                <a:close/>
              </a:path>
              <a:path w="2131694" h="557529">
                <a:moveTo>
                  <a:pt x="2131263" y="100469"/>
                </a:moveTo>
                <a:lnTo>
                  <a:pt x="2130729" y="93192"/>
                </a:lnTo>
                <a:lnTo>
                  <a:pt x="2115782" y="94068"/>
                </a:lnTo>
                <a:lnTo>
                  <a:pt x="2102510" y="94018"/>
                </a:lnTo>
                <a:lnTo>
                  <a:pt x="2082647" y="93192"/>
                </a:lnTo>
                <a:lnTo>
                  <a:pt x="2082050" y="100469"/>
                </a:lnTo>
                <a:lnTo>
                  <a:pt x="2096401" y="102857"/>
                </a:lnTo>
                <a:lnTo>
                  <a:pt x="2098192" y="104927"/>
                </a:lnTo>
                <a:lnTo>
                  <a:pt x="2098192" y="106984"/>
                </a:lnTo>
                <a:lnTo>
                  <a:pt x="2097493" y="110769"/>
                </a:lnTo>
                <a:lnTo>
                  <a:pt x="2072665" y="171411"/>
                </a:lnTo>
                <a:lnTo>
                  <a:pt x="2067115" y="181127"/>
                </a:lnTo>
                <a:lnTo>
                  <a:pt x="2065921" y="180530"/>
                </a:lnTo>
                <a:lnTo>
                  <a:pt x="2058593" y="160324"/>
                </a:lnTo>
                <a:lnTo>
                  <a:pt x="2049246" y="133337"/>
                </a:lnTo>
                <a:lnTo>
                  <a:pt x="2041804" y="110883"/>
                </a:lnTo>
                <a:lnTo>
                  <a:pt x="2040724" y="105791"/>
                </a:lnTo>
                <a:lnTo>
                  <a:pt x="2040724" y="103733"/>
                </a:lnTo>
                <a:lnTo>
                  <a:pt x="2043061" y="102857"/>
                </a:lnTo>
                <a:lnTo>
                  <a:pt x="2054466" y="100469"/>
                </a:lnTo>
                <a:lnTo>
                  <a:pt x="2053920" y="93192"/>
                </a:lnTo>
                <a:lnTo>
                  <a:pt x="2040597" y="93865"/>
                </a:lnTo>
                <a:lnTo>
                  <a:pt x="2021281" y="94018"/>
                </a:lnTo>
                <a:lnTo>
                  <a:pt x="2000580" y="93192"/>
                </a:lnTo>
                <a:lnTo>
                  <a:pt x="1999653" y="100469"/>
                </a:lnTo>
                <a:lnTo>
                  <a:pt x="2047125" y="187591"/>
                </a:lnTo>
                <a:lnTo>
                  <a:pt x="2052129" y="201930"/>
                </a:lnTo>
                <a:lnTo>
                  <a:pt x="2052129" y="211924"/>
                </a:lnTo>
                <a:lnTo>
                  <a:pt x="2030183" y="256197"/>
                </a:lnTo>
                <a:lnTo>
                  <a:pt x="2027250" y="258203"/>
                </a:lnTo>
                <a:lnTo>
                  <a:pt x="2010524" y="258203"/>
                </a:lnTo>
                <a:lnTo>
                  <a:pt x="2005253" y="262013"/>
                </a:lnTo>
                <a:lnTo>
                  <a:pt x="2005253" y="269938"/>
                </a:lnTo>
                <a:lnTo>
                  <a:pt x="2005253" y="277266"/>
                </a:lnTo>
                <a:lnTo>
                  <a:pt x="2009648" y="282536"/>
                </a:lnTo>
                <a:lnTo>
                  <a:pt x="2024862" y="282536"/>
                </a:lnTo>
                <a:lnTo>
                  <a:pt x="2031923" y="279933"/>
                </a:lnTo>
                <a:lnTo>
                  <a:pt x="2049119" y="242023"/>
                </a:lnTo>
                <a:lnTo>
                  <a:pt x="2075395" y="186004"/>
                </a:lnTo>
                <a:lnTo>
                  <a:pt x="2101392" y="132461"/>
                </a:lnTo>
                <a:lnTo>
                  <a:pt x="2126323" y="101396"/>
                </a:lnTo>
                <a:lnTo>
                  <a:pt x="2131263" y="1004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bg object 6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24390" y="5659858"/>
            <a:ext cx="187679" cy="187732"/>
          </a:xfrm>
          <a:prstGeom prst="rect">
            <a:avLst/>
          </a:prstGeom>
        </p:spPr>
      </p:pic>
      <p:sp>
        <p:nvSpPr>
          <p:cNvPr id="69" name="bg object 69"/>
          <p:cNvSpPr/>
          <p:nvPr/>
        </p:nvSpPr>
        <p:spPr>
          <a:xfrm>
            <a:off x="2385903" y="5965751"/>
            <a:ext cx="297815" cy="202565"/>
          </a:xfrm>
          <a:custGeom>
            <a:avLst/>
            <a:gdLst/>
            <a:ahLst/>
            <a:cxnLst/>
            <a:rect l="l" t="t" r="r" b="b"/>
            <a:pathLst>
              <a:path w="297814" h="202564">
                <a:moveTo>
                  <a:pt x="3694" y="66916"/>
                </a:moveTo>
                <a:lnTo>
                  <a:pt x="3414" y="68656"/>
                </a:lnTo>
                <a:lnTo>
                  <a:pt x="107" y="95685"/>
                </a:lnTo>
                <a:lnTo>
                  <a:pt x="0" y="117895"/>
                </a:lnTo>
                <a:lnTo>
                  <a:pt x="52" y="127358"/>
                </a:lnTo>
                <a:lnTo>
                  <a:pt x="6490" y="155824"/>
                </a:lnTo>
                <a:lnTo>
                  <a:pt x="21778" y="180441"/>
                </a:lnTo>
                <a:lnTo>
                  <a:pt x="50730" y="198208"/>
                </a:lnTo>
                <a:lnTo>
                  <a:pt x="85564" y="202434"/>
                </a:lnTo>
                <a:lnTo>
                  <a:pt x="121569" y="197608"/>
                </a:lnTo>
                <a:lnTo>
                  <a:pt x="154036" y="188214"/>
                </a:lnTo>
                <a:lnTo>
                  <a:pt x="176250" y="178487"/>
                </a:lnTo>
                <a:lnTo>
                  <a:pt x="110470" y="178487"/>
                </a:lnTo>
                <a:lnTo>
                  <a:pt x="66979" y="178369"/>
                </a:lnTo>
                <a:lnTo>
                  <a:pt x="30312" y="164736"/>
                </a:lnTo>
                <a:lnTo>
                  <a:pt x="7221" y="134946"/>
                </a:lnTo>
                <a:lnTo>
                  <a:pt x="4456" y="86360"/>
                </a:lnTo>
                <a:lnTo>
                  <a:pt x="5103" y="82346"/>
                </a:lnTo>
                <a:lnTo>
                  <a:pt x="3694" y="66916"/>
                </a:lnTo>
                <a:close/>
              </a:path>
              <a:path w="297814" h="202564">
                <a:moveTo>
                  <a:pt x="289571" y="3906"/>
                </a:moveTo>
                <a:lnTo>
                  <a:pt x="285811" y="14566"/>
                </a:lnTo>
                <a:lnTo>
                  <a:pt x="288199" y="19773"/>
                </a:lnTo>
                <a:lnTo>
                  <a:pt x="290719" y="59177"/>
                </a:lnTo>
                <a:lnTo>
                  <a:pt x="268099" y="95685"/>
                </a:lnTo>
                <a:lnTo>
                  <a:pt x="230802" y="127287"/>
                </a:lnTo>
                <a:lnTo>
                  <a:pt x="189293" y="151972"/>
                </a:lnTo>
                <a:lnTo>
                  <a:pt x="154036" y="167728"/>
                </a:lnTo>
                <a:lnTo>
                  <a:pt x="110470" y="178487"/>
                </a:lnTo>
                <a:lnTo>
                  <a:pt x="176250" y="178487"/>
                </a:lnTo>
                <a:lnTo>
                  <a:pt x="229468" y="148045"/>
                </a:lnTo>
                <a:lnTo>
                  <a:pt x="263186" y="117895"/>
                </a:lnTo>
                <a:lnTo>
                  <a:pt x="287617" y="82459"/>
                </a:lnTo>
                <a:lnTo>
                  <a:pt x="297792" y="42805"/>
                </a:lnTo>
                <a:lnTo>
                  <a:pt x="289571" y="3906"/>
                </a:lnTo>
                <a:close/>
              </a:path>
              <a:path w="297814" h="202564">
                <a:moveTo>
                  <a:pt x="288745" y="0"/>
                </a:moveTo>
                <a:lnTo>
                  <a:pt x="289571" y="3906"/>
                </a:lnTo>
                <a:lnTo>
                  <a:pt x="289990" y="2717"/>
                </a:lnTo>
                <a:lnTo>
                  <a:pt x="2887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0" name="bg object 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62498" y="5811979"/>
            <a:ext cx="151663" cy="151714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481196" y="5444718"/>
            <a:ext cx="186185" cy="189196"/>
          </a:xfrm>
          <a:prstGeom prst="rect">
            <a:avLst/>
          </a:prstGeom>
        </p:spPr>
      </p:pic>
      <p:sp>
        <p:nvSpPr>
          <p:cNvPr id="72" name="bg object 72"/>
          <p:cNvSpPr/>
          <p:nvPr/>
        </p:nvSpPr>
        <p:spPr>
          <a:xfrm>
            <a:off x="2859773" y="6087135"/>
            <a:ext cx="710565" cy="99060"/>
          </a:xfrm>
          <a:custGeom>
            <a:avLst/>
            <a:gdLst/>
            <a:ahLst/>
            <a:cxnLst/>
            <a:rect l="l" t="t" r="r" b="b"/>
            <a:pathLst>
              <a:path w="710564" h="99060">
                <a:moveTo>
                  <a:pt x="84518" y="5219"/>
                </a:moveTo>
                <a:lnTo>
                  <a:pt x="76974" y="5537"/>
                </a:lnTo>
                <a:lnTo>
                  <a:pt x="68554" y="5537"/>
                </a:lnTo>
                <a:lnTo>
                  <a:pt x="61163" y="5219"/>
                </a:lnTo>
                <a:lnTo>
                  <a:pt x="60566" y="7708"/>
                </a:lnTo>
                <a:lnTo>
                  <a:pt x="68491" y="8902"/>
                </a:lnTo>
                <a:lnTo>
                  <a:pt x="68173" y="10541"/>
                </a:lnTo>
                <a:lnTo>
                  <a:pt x="60401" y="35306"/>
                </a:lnTo>
                <a:lnTo>
                  <a:pt x="55841" y="35306"/>
                </a:lnTo>
                <a:lnTo>
                  <a:pt x="25755" y="35306"/>
                </a:lnTo>
                <a:lnTo>
                  <a:pt x="30530" y="19989"/>
                </a:lnTo>
                <a:lnTo>
                  <a:pt x="34175" y="9017"/>
                </a:lnTo>
                <a:lnTo>
                  <a:pt x="42202" y="7708"/>
                </a:lnTo>
                <a:lnTo>
                  <a:pt x="42202" y="5219"/>
                </a:lnTo>
                <a:lnTo>
                  <a:pt x="34874" y="5537"/>
                </a:lnTo>
                <a:lnTo>
                  <a:pt x="26352" y="5537"/>
                </a:lnTo>
                <a:lnTo>
                  <a:pt x="18910" y="5219"/>
                </a:lnTo>
                <a:lnTo>
                  <a:pt x="18364" y="7708"/>
                </a:lnTo>
                <a:lnTo>
                  <a:pt x="26238" y="8902"/>
                </a:lnTo>
                <a:lnTo>
                  <a:pt x="26073" y="10541"/>
                </a:lnTo>
                <a:lnTo>
                  <a:pt x="8102" y="67462"/>
                </a:lnTo>
                <a:lnTo>
                  <a:pt x="7124" y="68605"/>
                </a:lnTo>
                <a:lnTo>
                  <a:pt x="0" y="69469"/>
                </a:lnTo>
                <a:lnTo>
                  <a:pt x="63" y="72021"/>
                </a:lnTo>
                <a:lnTo>
                  <a:pt x="3314" y="71805"/>
                </a:lnTo>
                <a:lnTo>
                  <a:pt x="15100" y="71704"/>
                </a:lnTo>
                <a:lnTo>
                  <a:pt x="23418" y="72021"/>
                </a:lnTo>
                <a:lnTo>
                  <a:pt x="23850" y="69469"/>
                </a:lnTo>
                <a:lnTo>
                  <a:pt x="15595" y="68707"/>
                </a:lnTo>
                <a:lnTo>
                  <a:pt x="15811" y="66598"/>
                </a:lnTo>
                <a:lnTo>
                  <a:pt x="24447" y="39598"/>
                </a:lnTo>
                <a:lnTo>
                  <a:pt x="24333" y="39331"/>
                </a:lnTo>
                <a:lnTo>
                  <a:pt x="59156" y="39331"/>
                </a:lnTo>
                <a:lnTo>
                  <a:pt x="59321" y="39433"/>
                </a:lnTo>
                <a:lnTo>
                  <a:pt x="50355" y="67462"/>
                </a:lnTo>
                <a:lnTo>
                  <a:pt x="49326" y="68707"/>
                </a:lnTo>
                <a:lnTo>
                  <a:pt x="41389" y="69469"/>
                </a:lnTo>
                <a:lnTo>
                  <a:pt x="41503" y="72021"/>
                </a:lnTo>
                <a:lnTo>
                  <a:pt x="45631" y="71805"/>
                </a:lnTo>
                <a:lnTo>
                  <a:pt x="57467" y="71704"/>
                </a:lnTo>
                <a:lnTo>
                  <a:pt x="65341" y="72021"/>
                </a:lnTo>
                <a:lnTo>
                  <a:pt x="65722" y="69469"/>
                </a:lnTo>
                <a:lnTo>
                  <a:pt x="57962" y="68605"/>
                </a:lnTo>
                <a:lnTo>
                  <a:pt x="58229" y="66598"/>
                </a:lnTo>
                <a:lnTo>
                  <a:pt x="75882" y="10045"/>
                </a:lnTo>
                <a:lnTo>
                  <a:pt x="76479" y="9017"/>
                </a:lnTo>
                <a:lnTo>
                  <a:pt x="84518" y="7708"/>
                </a:lnTo>
                <a:lnTo>
                  <a:pt x="84518" y="5219"/>
                </a:lnTo>
                <a:close/>
              </a:path>
              <a:path w="710564" h="99060">
                <a:moveTo>
                  <a:pt x="109562" y="34188"/>
                </a:moveTo>
                <a:lnTo>
                  <a:pt x="109372" y="33909"/>
                </a:lnTo>
                <a:lnTo>
                  <a:pt x="107276" y="30759"/>
                </a:lnTo>
                <a:lnTo>
                  <a:pt x="103593" y="30759"/>
                </a:lnTo>
                <a:lnTo>
                  <a:pt x="103593" y="36195"/>
                </a:lnTo>
                <a:lnTo>
                  <a:pt x="103593" y="37109"/>
                </a:lnTo>
                <a:lnTo>
                  <a:pt x="102781" y="40106"/>
                </a:lnTo>
                <a:lnTo>
                  <a:pt x="99618" y="43040"/>
                </a:lnTo>
                <a:lnTo>
                  <a:pt x="95935" y="46570"/>
                </a:lnTo>
                <a:lnTo>
                  <a:pt x="92837" y="48412"/>
                </a:lnTo>
                <a:lnTo>
                  <a:pt x="86207" y="50419"/>
                </a:lnTo>
                <a:lnTo>
                  <a:pt x="87401" y="47485"/>
                </a:lnTo>
                <a:lnTo>
                  <a:pt x="89738" y="42926"/>
                </a:lnTo>
                <a:lnTo>
                  <a:pt x="93649" y="38747"/>
                </a:lnTo>
                <a:lnTo>
                  <a:pt x="97231" y="34785"/>
                </a:lnTo>
                <a:lnTo>
                  <a:pt x="99847" y="33909"/>
                </a:lnTo>
                <a:lnTo>
                  <a:pt x="101257" y="33909"/>
                </a:lnTo>
                <a:lnTo>
                  <a:pt x="103593" y="36195"/>
                </a:lnTo>
                <a:lnTo>
                  <a:pt x="103593" y="30759"/>
                </a:lnTo>
                <a:lnTo>
                  <a:pt x="100330" y="30759"/>
                </a:lnTo>
                <a:lnTo>
                  <a:pt x="96469" y="31572"/>
                </a:lnTo>
                <a:lnTo>
                  <a:pt x="76263" y="67475"/>
                </a:lnTo>
                <a:lnTo>
                  <a:pt x="78384" y="73075"/>
                </a:lnTo>
                <a:lnTo>
                  <a:pt x="88646" y="73075"/>
                </a:lnTo>
                <a:lnTo>
                  <a:pt x="94361" y="71501"/>
                </a:lnTo>
                <a:lnTo>
                  <a:pt x="97142" y="68072"/>
                </a:lnTo>
                <a:lnTo>
                  <a:pt x="100495" y="63944"/>
                </a:lnTo>
                <a:lnTo>
                  <a:pt x="99187" y="62268"/>
                </a:lnTo>
                <a:lnTo>
                  <a:pt x="94729" y="66116"/>
                </a:lnTo>
                <a:lnTo>
                  <a:pt x="92240" y="68072"/>
                </a:lnTo>
                <a:lnTo>
                  <a:pt x="85940" y="68072"/>
                </a:lnTo>
                <a:lnTo>
                  <a:pt x="83820" y="65798"/>
                </a:lnTo>
                <a:lnTo>
                  <a:pt x="83820" y="58407"/>
                </a:lnTo>
                <a:lnTo>
                  <a:pt x="84518" y="55143"/>
                </a:lnTo>
                <a:lnTo>
                  <a:pt x="85229" y="53416"/>
                </a:lnTo>
                <a:lnTo>
                  <a:pt x="94462" y="50419"/>
                </a:lnTo>
                <a:lnTo>
                  <a:pt x="95097" y="50215"/>
                </a:lnTo>
                <a:lnTo>
                  <a:pt x="102781" y="46469"/>
                </a:lnTo>
                <a:lnTo>
                  <a:pt x="107784" y="42037"/>
                </a:lnTo>
                <a:lnTo>
                  <a:pt x="109448" y="37109"/>
                </a:lnTo>
                <a:lnTo>
                  <a:pt x="109562" y="34188"/>
                </a:lnTo>
                <a:close/>
              </a:path>
              <a:path w="710564" h="99060">
                <a:moveTo>
                  <a:pt x="140639" y="596"/>
                </a:moveTo>
                <a:lnTo>
                  <a:pt x="140208" y="0"/>
                </a:lnTo>
                <a:lnTo>
                  <a:pt x="135534" y="381"/>
                </a:lnTo>
                <a:lnTo>
                  <a:pt x="127546" y="2984"/>
                </a:lnTo>
                <a:lnTo>
                  <a:pt x="127546" y="4610"/>
                </a:lnTo>
                <a:lnTo>
                  <a:pt x="130810" y="6134"/>
                </a:lnTo>
                <a:lnTo>
                  <a:pt x="131838" y="7112"/>
                </a:lnTo>
                <a:lnTo>
                  <a:pt x="113474" y="61595"/>
                </a:lnTo>
                <a:lnTo>
                  <a:pt x="111302" y="68491"/>
                </a:lnTo>
                <a:lnTo>
                  <a:pt x="111302" y="71691"/>
                </a:lnTo>
                <a:lnTo>
                  <a:pt x="112179" y="73113"/>
                </a:lnTo>
                <a:lnTo>
                  <a:pt x="123520" y="73113"/>
                </a:lnTo>
                <a:lnTo>
                  <a:pt x="129832" y="64795"/>
                </a:lnTo>
                <a:lnTo>
                  <a:pt x="132435" y="59740"/>
                </a:lnTo>
                <a:lnTo>
                  <a:pt x="130810" y="58381"/>
                </a:lnTo>
                <a:lnTo>
                  <a:pt x="126238" y="63550"/>
                </a:lnTo>
                <a:lnTo>
                  <a:pt x="121513" y="68491"/>
                </a:lnTo>
                <a:lnTo>
                  <a:pt x="119291" y="68491"/>
                </a:lnTo>
                <a:lnTo>
                  <a:pt x="118910" y="65176"/>
                </a:lnTo>
                <a:lnTo>
                  <a:pt x="138353" y="7010"/>
                </a:lnTo>
                <a:lnTo>
                  <a:pt x="140639" y="596"/>
                </a:lnTo>
                <a:close/>
              </a:path>
              <a:path w="710564" h="99060">
                <a:moveTo>
                  <a:pt x="174853" y="34074"/>
                </a:moveTo>
                <a:lnTo>
                  <a:pt x="167144" y="32448"/>
                </a:lnTo>
                <a:lnTo>
                  <a:pt x="167144" y="37655"/>
                </a:lnTo>
                <a:lnTo>
                  <a:pt x="167144" y="47104"/>
                </a:lnTo>
                <a:lnTo>
                  <a:pt x="166052" y="54114"/>
                </a:lnTo>
                <a:lnTo>
                  <a:pt x="156933" y="68287"/>
                </a:lnTo>
                <a:lnTo>
                  <a:pt x="151282" y="69646"/>
                </a:lnTo>
                <a:lnTo>
                  <a:pt x="149974" y="69646"/>
                </a:lnTo>
                <a:lnTo>
                  <a:pt x="146342" y="67373"/>
                </a:lnTo>
                <a:lnTo>
                  <a:pt x="146177" y="64655"/>
                </a:lnTo>
                <a:lnTo>
                  <a:pt x="156273" y="36296"/>
                </a:lnTo>
                <a:lnTo>
                  <a:pt x="156603" y="35382"/>
                </a:lnTo>
                <a:lnTo>
                  <a:pt x="159207" y="35217"/>
                </a:lnTo>
                <a:lnTo>
                  <a:pt x="163550" y="35217"/>
                </a:lnTo>
                <a:lnTo>
                  <a:pt x="167144" y="37655"/>
                </a:lnTo>
                <a:lnTo>
                  <a:pt x="167144" y="32448"/>
                </a:lnTo>
                <a:lnTo>
                  <a:pt x="166852" y="32385"/>
                </a:lnTo>
                <a:lnTo>
                  <a:pt x="165836" y="32169"/>
                </a:lnTo>
                <a:lnTo>
                  <a:pt x="161226" y="32169"/>
                </a:lnTo>
                <a:lnTo>
                  <a:pt x="157416" y="32385"/>
                </a:lnTo>
                <a:lnTo>
                  <a:pt x="159537" y="26250"/>
                </a:lnTo>
                <a:lnTo>
                  <a:pt x="153835" y="24841"/>
                </a:lnTo>
                <a:lnTo>
                  <a:pt x="150850" y="32981"/>
                </a:lnTo>
                <a:lnTo>
                  <a:pt x="145897" y="34290"/>
                </a:lnTo>
                <a:lnTo>
                  <a:pt x="141884" y="36029"/>
                </a:lnTo>
                <a:lnTo>
                  <a:pt x="138404" y="38531"/>
                </a:lnTo>
                <a:lnTo>
                  <a:pt x="139382" y="40373"/>
                </a:lnTo>
                <a:lnTo>
                  <a:pt x="143573" y="38315"/>
                </a:lnTo>
                <a:lnTo>
                  <a:pt x="145897" y="37274"/>
                </a:lnTo>
                <a:lnTo>
                  <a:pt x="149491" y="36296"/>
                </a:lnTo>
                <a:lnTo>
                  <a:pt x="130810" y="88658"/>
                </a:lnTo>
                <a:lnTo>
                  <a:pt x="129336" y="92735"/>
                </a:lnTo>
                <a:lnTo>
                  <a:pt x="128955" y="95072"/>
                </a:lnTo>
                <a:lnTo>
                  <a:pt x="123367" y="96050"/>
                </a:lnTo>
                <a:lnTo>
                  <a:pt x="121132" y="96481"/>
                </a:lnTo>
                <a:lnTo>
                  <a:pt x="121132" y="98653"/>
                </a:lnTo>
                <a:lnTo>
                  <a:pt x="127812" y="98437"/>
                </a:lnTo>
                <a:lnTo>
                  <a:pt x="135369" y="98056"/>
                </a:lnTo>
                <a:lnTo>
                  <a:pt x="142976" y="98056"/>
                </a:lnTo>
                <a:lnTo>
                  <a:pt x="143408" y="95885"/>
                </a:lnTo>
                <a:lnTo>
                  <a:pt x="139280" y="95288"/>
                </a:lnTo>
                <a:lnTo>
                  <a:pt x="135966" y="94742"/>
                </a:lnTo>
                <a:lnTo>
                  <a:pt x="135750" y="93878"/>
                </a:lnTo>
                <a:lnTo>
                  <a:pt x="138468" y="86156"/>
                </a:lnTo>
                <a:lnTo>
                  <a:pt x="142595" y="74320"/>
                </a:lnTo>
                <a:lnTo>
                  <a:pt x="144170" y="72478"/>
                </a:lnTo>
                <a:lnTo>
                  <a:pt x="147320" y="73126"/>
                </a:lnTo>
                <a:lnTo>
                  <a:pt x="147701" y="73126"/>
                </a:lnTo>
                <a:lnTo>
                  <a:pt x="155295" y="72694"/>
                </a:lnTo>
                <a:lnTo>
                  <a:pt x="155549" y="72478"/>
                </a:lnTo>
                <a:lnTo>
                  <a:pt x="158927" y="69646"/>
                </a:lnTo>
                <a:lnTo>
                  <a:pt x="174853" y="43637"/>
                </a:lnTo>
                <a:lnTo>
                  <a:pt x="174853" y="35217"/>
                </a:lnTo>
                <a:lnTo>
                  <a:pt x="174853" y="34074"/>
                </a:lnTo>
                <a:close/>
              </a:path>
              <a:path w="710564" h="99060">
                <a:moveTo>
                  <a:pt x="203022" y="32359"/>
                </a:moveTo>
                <a:lnTo>
                  <a:pt x="202425" y="31826"/>
                </a:lnTo>
                <a:lnTo>
                  <a:pt x="200850" y="30734"/>
                </a:lnTo>
                <a:lnTo>
                  <a:pt x="197535" y="30734"/>
                </a:lnTo>
                <a:lnTo>
                  <a:pt x="189826" y="34480"/>
                </a:lnTo>
                <a:lnTo>
                  <a:pt x="184289" y="40843"/>
                </a:lnTo>
                <a:lnTo>
                  <a:pt x="185585" y="42519"/>
                </a:lnTo>
                <a:lnTo>
                  <a:pt x="190588" y="38392"/>
                </a:lnTo>
                <a:lnTo>
                  <a:pt x="193192" y="37147"/>
                </a:lnTo>
                <a:lnTo>
                  <a:pt x="193903" y="37147"/>
                </a:lnTo>
                <a:lnTo>
                  <a:pt x="194119" y="39103"/>
                </a:lnTo>
                <a:lnTo>
                  <a:pt x="181406" y="69469"/>
                </a:lnTo>
                <a:lnTo>
                  <a:pt x="181787" y="72174"/>
                </a:lnTo>
                <a:lnTo>
                  <a:pt x="183362" y="73101"/>
                </a:lnTo>
                <a:lnTo>
                  <a:pt x="190309" y="73101"/>
                </a:lnTo>
                <a:lnTo>
                  <a:pt x="197408" y="66903"/>
                </a:lnTo>
                <a:lnTo>
                  <a:pt x="200634" y="64084"/>
                </a:lnTo>
                <a:lnTo>
                  <a:pt x="202158" y="61150"/>
                </a:lnTo>
                <a:lnTo>
                  <a:pt x="200634" y="59461"/>
                </a:lnTo>
                <a:lnTo>
                  <a:pt x="197269" y="63373"/>
                </a:lnTo>
                <a:lnTo>
                  <a:pt x="191884" y="66903"/>
                </a:lnTo>
                <a:lnTo>
                  <a:pt x="190207" y="66903"/>
                </a:lnTo>
                <a:lnTo>
                  <a:pt x="189877" y="64681"/>
                </a:lnTo>
                <a:lnTo>
                  <a:pt x="201434" y="37147"/>
                </a:lnTo>
                <a:lnTo>
                  <a:pt x="203022" y="33286"/>
                </a:lnTo>
                <a:lnTo>
                  <a:pt x="203022" y="32359"/>
                </a:lnTo>
                <a:close/>
              </a:path>
              <a:path w="710564" h="99060">
                <a:moveTo>
                  <a:pt x="206933" y="10528"/>
                </a:moveTo>
                <a:lnTo>
                  <a:pt x="203454" y="6731"/>
                </a:lnTo>
                <a:lnTo>
                  <a:pt x="199491" y="6731"/>
                </a:lnTo>
                <a:lnTo>
                  <a:pt x="198145" y="10528"/>
                </a:lnTo>
                <a:lnTo>
                  <a:pt x="198031" y="13030"/>
                </a:lnTo>
                <a:lnTo>
                  <a:pt x="201612" y="16827"/>
                </a:lnTo>
                <a:lnTo>
                  <a:pt x="204762" y="16827"/>
                </a:lnTo>
                <a:lnTo>
                  <a:pt x="206933" y="13677"/>
                </a:lnTo>
                <a:lnTo>
                  <a:pt x="206933" y="10528"/>
                </a:lnTo>
                <a:close/>
              </a:path>
              <a:path w="710564" h="99060">
                <a:moveTo>
                  <a:pt x="252590" y="61887"/>
                </a:moveTo>
                <a:lnTo>
                  <a:pt x="251015" y="60477"/>
                </a:lnTo>
                <a:lnTo>
                  <a:pt x="248081" y="63957"/>
                </a:lnTo>
                <a:lnTo>
                  <a:pt x="243243" y="67271"/>
                </a:lnTo>
                <a:lnTo>
                  <a:pt x="241566" y="67271"/>
                </a:lnTo>
                <a:lnTo>
                  <a:pt x="241350" y="65366"/>
                </a:lnTo>
                <a:lnTo>
                  <a:pt x="241617" y="64554"/>
                </a:lnTo>
                <a:lnTo>
                  <a:pt x="248894" y="48209"/>
                </a:lnTo>
                <a:lnTo>
                  <a:pt x="250634" y="43205"/>
                </a:lnTo>
                <a:lnTo>
                  <a:pt x="252323" y="36195"/>
                </a:lnTo>
                <a:lnTo>
                  <a:pt x="252323" y="32880"/>
                </a:lnTo>
                <a:lnTo>
                  <a:pt x="250583" y="30772"/>
                </a:lnTo>
                <a:lnTo>
                  <a:pt x="246672" y="30772"/>
                </a:lnTo>
                <a:lnTo>
                  <a:pt x="240639" y="32664"/>
                </a:lnTo>
                <a:lnTo>
                  <a:pt x="234200" y="37642"/>
                </a:lnTo>
                <a:lnTo>
                  <a:pt x="227876" y="44640"/>
                </a:lnTo>
                <a:lnTo>
                  <a:pt x="222123" y="52603"/>
                </a:lnTo>
                <a:lnTo>
                  <a:pt x="221792" y="52438"/>
                </a:lnTo>
                <a:lnTo>
                  <a:pt x="228587" y="34899"/>
                </a:lnTo>
                <a:lnTo>
                  <a:pt x="226034" y="30772"/>
                </a:lnTo>
                <a:lnTo>
                  <a:pt x="220980" y="30772"/>
                </a:lnTo>
                <a:lnTo>
                  <a:pt x="214845" y="34899"/>
                </a:lnTo>
                <a:lnTo>
                  <a:pt x="211086" y="40106"/>
                </a:lnTo>
                <a:lnTo>
                  <a:pt x="212293" y="41579"/>
                </a:lnTo>
                <a:lnTo>
                  <a:pt x="215544" y="38696"/>
                </a:lnTo>
                <a:lnTo>
                  <a:pt x="219075" y="36576"/>
                </a:lnTo>
                <a:lnTo>
                  <a:pt x="221411" y="36576"/>
                </a:lnTo>
                <a:lnTo>
                  <a:pt x="221678" y="38912"/>
                </a:lnTo>
                <a:lnTo>
                  <a:pt x="210058" y="70472"/>
                </a:lnTo>
                <a:lnTo>
                  <a:pt x="212991" y="73075"/>
                </a:lnTo>
                <a:lnTo>
                  <a:pt x="214782" y="71882"/>
                </a:lnTo>
                <a:lnTo>
                  <a:pt x="218909" y="64185"/>
                </a:lnTo>
                <a:lnTo>
                  <a:pt x="222669" y="57505"/>
                </a:lnTo>
                <a:lnTo>
                  <a:pt x="226301" y="51638"/>
                </a:lnTo>
                <a:lnTo>
                  <a:pt x="230098" y="46405"/>
                </a:lnTo>
                <a:lnTo>
                  <a:pt x="235648" y="39509"/>
                </a:lnTo>
                <a:lnTo>
                  <a:pt x="241566" y="34518"/>
                </a:lnTo>
                <a:lnTo>
                  <a:pt x="243954" y="34518"/>
                </a:lnTo>
                <a:lnTo>
                  <a:pt x="245579" y="36906"/>
                </a:lnTo>
                <a:lnTo>
                  <a:pt x="243459" y="44183"/>
                </a:lnTo>
                <a:lnTo>
                  <a:pt x="241134" y="49237"/>
                </a:lnTo>
                <a:lnTo>
                  <a:pt x="237439" y="59067"/>
                </a:lnTo>
                <a:lnTo>
                  <a:pt x="233197" y="68948"/>
                </a:lnTo>
                <a:lnTo>
                  <a:pt x="232930" y="69710"/>
                </a:lnTo>
                <a:lnTo>
                  <a:pt x="232930" y="70586"/>
                </a:lnTo>
                <a:lnTo>
                  <a:pt x="235318" y="73075"/>
                </a:lnTo>
                <a:lnTo>
                  <a:pt x="240855" y="73075"/>
                </a:lnTo>
                <a:lnTo>
                  <a:pt x="248793" y="68300"/>
                </a:lnTo>
                <a:lnTo>
                  <a:pt x="252590" y="61887"/>
                </a:lnTo>
                <a:close/>
              </a:path>
              <a:path w="710564" h="99060">
                <a:moveTo>
                  <a:pt x="300113" y="33693"/>
                </a:moveTo>
                <a:lnTo>
                  <a:pt x="299148" y="32550"/>
                </a:lnTo>
                <a:lnTo>
                  <a:pt x="297992" y="31191"/>
                </a:lnTo>
                <a:lnTo>
                  <a:pt x="293484" y="32016"/>
                </a:lnTo>
                <a:lnTo>
                  <a:pt x="288658" y="32550"/>
                </a:lnTo>
                <a:lnTo>
                  <a:pt x="286258" y="31686"/>
                </a:lnTo>
                <a:lnTo>
                  <a:pt x="284848" y="31280"/>
                </a:lnTo>
                <a:lnTo>
                  <a:pt x="284848" y="37122"/>
                </a:lnTo>
                <a:lnTo>
                  <a:pt x="284848" y="40322"/>
                </a:lnTo>
                <a:lnTo>
                  <a:pt x="281381" y="49225"/>
                </a:lnTo>
                <a:lnTo>
                  <a:pt x="275729" y="55854"/>
                </a:lnTo>
                <a:lnTo>
                  <a:pt x="272961" y="59169"/>
                </a:lnTo>
                <a:lnTo>
                  <a:pt x="270510" y="59766"/>
                </a:lnTo>
                <a:lnTo>
                  <a:pt x="269100" y="59766"/>
                </a:lnTo>
                <a:lnTo>
                  <a:pt x="266115" y="56286"/>
                </a:lnTo>
                <a:lnTo>
                  <a:pt x="266115" y="51130"/>
                </a:lnTo>
                <a:lnTo>
                  <a:pt x="271221" y="42329"/>
                </a:lnTo>
                <a:lnTo>
                  <a:pt x="275132" y="37820"/>
                </a:lnTo>
                <a:lnTo>
                  <a:pt x="278218" y="34404"/>
                </a:lnTo>
                <a:lnTo>
                  <a:pt x="280174" y="33693"/>
                </a:lnTo>
                <a:lnTo>
                  <a:pt x="281863" y="33693"/>
                </a:lnTo>
                <a:lnTo>
                  <a:pt x="284848" y="37122"/>
                </a:lnTo>
                <a:lnTo>
                  <a:pt x="284848" y="31280"/>
                </a:lnTo>
                <a:lnTo>
                  <a:pt x="283057" y="30759"/>
                </a:lnTo>
                <a:lnTo>
                  <a:pt x="277736" y="30759"/>
                </a:lnTo>
                <a:lnTo>
                  <a:pt x="273011" y="32664"/>
                </a:lnTo>
                <a:lnTo>
                  <a:pt x="268224" y="36842"/>
                </a:lnTo>
                <a:lnTo>
                  <a:pt x="263182" y="41186"/>
                </a:lnTo>
                <a:lnTo>
                  <a:pt x="260083" y="48031"/>
                </a:lnTo>
                <a:lnTo>
                  <a:pt x="260083" y="60363"/>
                </a:lnTo>
                <a:lnTo>
                  <a:pt x="265518" y="62204"/>
                </a:lnTo>
                <a:lnTo>
                  <a:pt x="267411" y="62699"/>
                </a:lnTo>
                <a:lnTo>
                  <a:pt x="262902" y="70408"/>
                </a:lnTo>
                <a:lnTo>
                  <a:pt x="266115" y="75031"/>
                </a:lnTo>
                <a:lnTo>
                  <a:pt x="260731" y="76708"/>
                </a:lnTo>
                <a:lnTo>
                  <a:pt x="248945" y="81495"/>
                </a:lnTo>
                <a:lnTo>
                  <a:pt x="248945" y="95885"/>
                </a:lnTo>
                <a:lnTo>
                  <a:pt x="257479" y="98717"/>
                </a:lnTo>
                <a:lnTo>
                  <a:pt x="264807" y="98717"/>
                </a:lnTo>
                <a:lnTo>
                  <a:pt x="275526" y="97637"/>
                </a:lnTo>
                <a:lnTo>
                  <a:pt x="289255" y="83502"/>
                </a:lnTo>
                <a:lnTo>
                  <a:pt x="287566" y="80403"/>
                </a:lnTo>
                <a:lnTo>
                  <a:pt x="282676" y="77546"/>
                </a:lnTo>
                <a:lnTo>
                  <a:pt x="282676" y="93383"/>
                </a:lnTo>
                <a:lnTo>
                  <a:pt x="274040" y="95338"/>
                </a:lnTo>
                <a:lnTo>
                  <a:pt x="262585" y="95338"/>
                </a:lnTo>
                <a:lnTo>
                  <a:pt x="255905" y="92354"/>
                </a:lnTo>
                <a:lnTo>
                  <a:pt x="255905" y="87630"/>
                </a:lnTo>
                <a:lnTo>
                  <a:pt x="259702" y="81114"/>
                </a:lnTo>
                <a:lnTo>
                  <a:pt x="262585" y="79044"/>
                </a:lnTo>
                <a:lnTo>
                  <a:pt x="266496" y="77089"/>
                </a:lnTo>
                <a:lnTo>
                  <a:pt x="270560" y="77635"/>
                </a:lnTo>
                <a:lnTo>
                  <a:pt x="282676" y="93383"/>
                </a:lnTo>
                <a:lnTo>
                  <a:pt x="282676" y="77546"/>
                </a:lnTo>
                <a:lnTo>
                  <a:pt x="281914" y="77089"/>
                </a:lnTo>
                <a:lnTo>
                  <a:pt x="278168" y="74815"/>
                </a:lnTo>
                <a:lnTo>
                  <a:pt x="274256" y="72580"/>
                </a:lnTo>
                <a:lnTo>
                  <a:pt x="271919" y="70954"/>
                </a:lnTo>
                <a:lnTo>
                  <a:pt x="268668" y="66281"/>
                </a:lnTo>
                <a:lnTo>
                  <a:pt x="270840" y="62750"/>
                </a:lnTo>
                <a:lnTo>
                  <a:pt x="277952" y="60147"/>
                </a:lnTo>
                <a:lnTo>
                  <a:pt x="278561" y="59766"/>
                </a:lnTo>
                <a:lnTo>
                  <a:pt x="284848" y="55854"/>
                </a:lnTo>
                <a:lnTo>
                  <a:pt x="290664" y="48196"/>
                </a:lnTo>
                <a:lnTo>
                  <a:pt x="290664" y="40106"/>
                </a:lnTo>
                <a:lnTo>
                  <a:pt x="289953" y="36296"/>
                </a:lnTo>
                <a:lnTo>
                  <a:pt x="290880" y="35648"/>
                </a:lnTo>
                <a:lnTo>
                  <a:pt x="294576" y="36296"/>
                </a:lnTo>
                <a:lnTo>
                  <a:pt x="297891" y="36842"/>
                </a:lnTo>
                <a:lnTo>
                  <a:pt x="298729" y="35648"/>
                </a:lnTo>
                <a:lnTo>
                  <a:pt x="300113" y="33693"/>
                </a:lnTo>
                <a:close/>
              </a:path>
              <a:path w="710564" h="99060">
                <a:moveTo>
                  <a:pt x="382816" y="5194"/>
                </a:moveTo>
                <a:lnTo>
                  <a:pt x="379945" y="5511"/>
                </a:lnTo>
                <a:lnTo>
                  <a:pt x="350062" y="5511"/>
                </a:lnTo>
                <a:lnTo>
                  <a:pt x="339255" y="5194"/>
                </a:lnTo>
                <a:lnTo>
                  <a:pt x="338607" y="7683"/>
                </a:lnTo>
                <a:lnTo>
                  <a:pt x="340398" y="8128"/>
                </a:lnTo>
                <a:lnTo>
                  <a:pt x="345833" y="9105"/>
                </a:lnTo>
                <a:lnTo>
                  <a:pt x="345719" y="10515"/>
                </a:lnTo>
                <a:lnTo>
                  <a:pt x="342734" y="19964"/>
                </a:lnTo>
                <a:lnTo>
                  <a:pt x="330949" y="57226"/>
                </a:lnTo>
                <a:lnTo>
                  <a:pt x="327799" y="67487"/>
                </a:lnTo>
                <a:lnTo>
                  <a:pt x="326771" y="68681"/>
                </a:lnTo>
                <a:lnTo>
                  <a:pt x="318833" y="69507"/>
                </a:lnTo>
                <a:lnTo>
                  <a:pt x="318947" y="71996"/>
                </a:lnTo>
                <a:lnTo>
                  <a:pt x="322859" y="71780"/>
                </a:lnTo>
                <a:lnTo>
                  <a:pt x="334645" y="71729"/>
                </a:lnTo>
                <a:lnTo>
                  <a:pt x="343928" y="71996"/>
                </a:lnTo>
                <a:lnTo>
                  <a:pt x="344360" y="69507"/>
                </a:lnTo>
                <a:lnTo>
                  <a:pt x="335292" y="68745"/>
                </a:lnTo>
                <a:lnTo>
                  <a:pt x="335622" y="66573"/>
                </a:lnTo>
                <a:lnTo>
                  <a:pt x="342900" y="42773"/>
                </a:lnTo>
                <a:lnTo>
                  <a:pt x="346151" y="40005"/>
                </a:lnTo>
                <a:lnTo>
                  <a:pt x="361797" y="40005"/>
                </a:lnTo>
                <a:lnTo>
                  <a:pt x="363969" y="41148"/>
                </a:lnTo>
                <a:lnTo>
                  <a:pt x="363804" y="48209"/>
                </a:lnTo>
                <a:lnTo>
                  <a:pt x="366356" y="48209"/>
                </a:lnTo>
                <a:lnTo>
                  <a:pt x="366801" y="45707"/>
                </a:lnTo>
                <a:lnTo>
                  <a:pt x="367779" y="41910"/>
                </a:lnTo>
                <a:lnTo>
                  <a:pt x="370217" y="34518"/>
                </a:lnTo>
                <a:lnTo>
                  <a:pt x="372389" y="28651"/>
                </a:lnTo>
                <a:lnTo>
                  <a:pt x="369785" y="28435"/>
                </a:lnTo>
                <a:lnTo>
                  <a:pt x="365874" y="35775"/>
                </a:lnTo>
                <a:lnTo>
                  <a:pt x="363867" y="36474"/>
                </a:lnTo>
                <a:lnTo>
                  <a:pt x="347459" y="36474"/>
                </a:lnTo>
                <a:lnTo>
                  <a:pt x="345833" y="33985"/>
                </a:lnTo>
                <a:lnTo>
                  <a:pt x="352780" y="12039"/>
                </a:lnTo>
                <a:lnTo>
                  <a:pt x="353758" y="8610"/>
                </a:lnTo>
                <a:lnTo>
                  <a:pt x="367284" y="8610"/>
                </a:lnTo>
                <a:lnTo>
                  <a:pt x="370382" y="8940"/>
                </a:lnTo>
                <a:lnTo>
                  <a:pt x="377113" y="10731"/>
                </a:lnTo>
                <a:lnTo>
                  <a:pt x="376199" y="18389"/>
                </a:lnTo>
                <a:lnTo>
                  <a:pt x="378688" y="18554"/>
                </a:lnTo>
                <a:lnTo>
                  <a:pt x="382117" y="6934"/>
                </a:lnTo>
                <a:lnTo>
                  <a:pt x="382816" y="5194"/>
                </a:lnTo>
                <a:close/>
              </a:path>
              <a:path w="710564" h="99060">
                <a:moveTo>
                  <a:pt x="396760" y="32359"/>
                </a:moveTo>
                <a:lnTo>
                  <a:pt x="396163" y="31826"/>
                </a:lnTo>
                <a:lnTo>
                  <a:pt x="394538" y="30734"/>
                </a:lnTo>
                <a:lnTo>
                  <a:pt x="391274" y="30734"/>
                </a:lnTo>
                <a:lnTo>
                  <a:pt x="383501" y="34480"/>
                </a:lnTo>
                <a:lnTo>
                  <a:pt x="378028" y="40843"/>
                </a:lnTo>
                <a:lnTo>
                  <a:pt x="379323" y="42519"/>
                </a:lnTo>
                <a:lnTo>
                  <a:pt x="384327" y="38392"/>
                </a:lnTo>
                <a:lnTo>
                  <a:pt x="386930" y="37147"/>
                </a:lnTo>
                <a:lnTo>
                  <a:pt x="387578" y="37147"/>
                </a:lnTo>
                <a:lnTo>
                  <a:pt x="387858" y="39103"/>
                </a:lnTo>
                <a:lnTo>
                  <a:pt x="375094" y="69469"/>
                </a:lnTo>
                <a:lnTo>
                  <a:pt x="375475" y="72174"/>
                </a:lnTo>
                <a:lnTo>
                  <a:pt x="377101" y="73101"/>
                </a:lnTo>
                <a:lnTo>
                  <a:pt x="383997" y="73101"/>
                </a:lnTo>
                <a:lnTo>
                  <a:pt x="391134" y="66903"/>
                </a:lnTo>
                <a:lnTo>
                  <a:pt x="394373" y="64084"/>
                </a:lnTo>
                <a:lnTo>
                  <a:pt x="395833" y="61150"/>
                </a:lnTo>
                <a:lnTo>
                  <a:pt x="394373" y="59461"/>
                </a:lnTo>
                <a:lnTo>
                  <a:pt x="390893" y="63373"/>
                </a:lnTo>
                <a:lnTo>
                  <a:pt x="385622" y="66903"/>
                </a:lnTo>
                <a:lnTo>
                  <a:pt x="383946" y="66903"/>
                </a:lnTo>
                <a:lnTo>
                  <a:pt x="383616" y="64681"/>
                </a:lnTo>
                <a:lnTo>
                  <a:pt x="395185" y="37147"/>
                </a:lnTo>
                <a:lnTo>
                  <a:pt x="396760" y="33286"/>
                </a:lnTo>
                <a:lnTo>
                  <a:pt x="396760" y="32359"/>
                </a:lnTo>
                <a:close/>
              </a:path>
              <a:path w="710564" h="99060">
                <a:moveTo>
                  <a:pt x="400672" y="10528"/>
                </a:moveTo>
                <a:lnTo>
                  <a:pt x="397192" y="6731"/>
                </a:lnTo>
                <a:lnTo>
                  <a:pt x="393230" y="6731"/>
                </a:lnTo>
                <a:lnTo>
                  <a:pt x="391896" y="10528"/>
                </a:lnTo>
                <a:lnTo>
                  <a:pt x="391769" y="13030"/>
                </a:lnTo>
                <a:lnTo>
                  <a:pt x="395401" y="16827"/>
                </a:lnTo>
                <a:lnTo>
                  <a:pt x="398449" y="16827"/>
                </a:lnTo>
                <a:lnTo>
                  <a:pt x="400672" y="13677"/>
                </a:lnTo>
                <a:lnTo>
                  <a:pt x="400672" y="10528"/>
                </a:lnTo>
                <a:close/>
              </a:path>
              <a:path w="710564" h="99060">
                <a:moveTo>
                  <a:pt x="437083" y="34188"/>
                </a:moveTo>
                <a:lnTo>
                  <a:pt x="436587" y="30759"/>
                </a:lnTo>
                <a:lnTo>
                  <a:pt x="430568" y="30759"/>
                </a:lnTo>
                <a:lnTo>
                  <a:pt x="428066" y="32994"/>
                </a:lnTo>
                <a:lnTo>
                  <a:pt x="425780" y="36029"/>
                </a:lnTo>
                <a:lnTo>
                  <a:pt x="423125" y="39344"/>
                </a:lnTo>
                <a:lnTo>
                  <a:pt x="418236" y="47332"/>
                </a:lnTo>
                <a:lnTo>
                  <a:pt x="415251" y="52920"/>
                </a:lnTo>
                <a:lnTo>
                  <a:pt x="414705" y="52920"/>
                </a:lnTo>
                <a:lnTo>
                  <a:pt x="419049" y="40322"/>
                </a:lnTo>
                <a:lnTo>
                  <a:pt x="419976" y="37604"/>
                </a:lnTo>
                <a:lnTo>
                  <a:pt x="421767" y="30759"/>
                </a:lnTo>
                <a:lnTo>
                  <a:pt x="411937" y="30759"/>
                </a:lnTo>
                <a:lnTo>
                  <a:pt x="408076" y="35001"/>
                </a:lnTo>
                <a:lnTo>
                  <a:pt x="404876" y="40373"/>
                </a:lnTo>
                <a:lnTo>
                  <a:pt x="406501" y="42011"/>
                </a:lnTo>
                <a:lnTo>
                  <a:pt x="413613" y="36842"/>
                </a:lnTo>
                <a:lnTo>
                  <a:pt x="414426" y="38912"/>
                </a:lnTo>
                <a:lnTo>
                  <a:pt x="411848" y="47434"/>
                </a:lnTo>
                <a:lnTo>
                  <a:pt x="408736" y="56896"/>
                </a:lnTo>
                <a:lnTo>
                  <a:pt x="404114" y="70523"/>
                </a:lnTo>
                <a:lnTo>
                  <a:pt x="407428" y="73126"/>
                </a:lnTo>
                <a:lnTo>
                  <a:pt x="409105" y="71932"/>
                </a:lnTo>
                <a:lnTo>
                  <a:pt x="413143" y="63207"/>
                </a:lnTo>
                <a:lnTo>
                  <a:pt x="417322" y="54724"/>
                </a:lnTo>
                <a:lnTo>
                  <a:pt x="421652" y="46926"/>
                </a:lnTo>
                <a:lnTo>
                  <a:pt x="426161" y="40322"/>
                </a:lnTo>
                <a:lnTo>
                  <a:pt x="429691" y="37274"/>
                </a:lnTo>
                <a:lnTo>
                  <a:pt x="431761" y="41198"/>
                </a:lnTo>
                <a:lnTo>
                  <a:pt x="435013" y="41732"/>
                </a:lnTo>
                <a:lnTo>
                  <a:pt x="437083" y="35699"/>
                </a:lnTo>
                <a:lnTo>
                  <a:pt x="437083" y="34188"/>
                </a:lnTo>
                <a:close/>
              </a:path>
              <a:path w="710564" h="99060">
                <a:moveTo>
                  <a:pt x="460527" y="34010"/>
                </a:moveTo>
                <a:lnTo>
                  <a:pt x="458241" y="30759"/>
                </a:lnTo>
                <a:lnTo>
                  <a:pt x="453199" y="30759"/>
                </a:lnTo>
                <a:lnTo>
                  <a:pt x="450049" y="31572"/>
                </a:lnTo>
                <a:lnTo>
                  <a:pt x="442760" y="37820"/>
                </a:lnTo>
                <a:lnTo>
                  <a:pt x="441083" y="40754"/>
                </a:lnTo>
                <a:lnTo>
                  <a:pt x="441083" y="46342"/>
                </a:lnTo>
                <a:lnTo>
                  <a:pt x="442010" y="49707"/>
                </a:lnTo>
                <a:lnTo>
                  <a:pt x="444563" y="53949"/>
                </a:lnTo>
                <a:lnTo>
                  <a:pt x="447116" y="57962"/>
                </a:lnTo>
                <a:lnTo>
                  <a:pt x="448310" y="61061"/>
                </a:lnTo>
                <a:lnTo>
                  <a:pt x="448310" y="66001"/>
                </a:lnTo>
                <a:lnTo>
                  <a:pt x="445909" y="68503"/>
                </a:lnTo>
                <a:lnTo>
                  <a:pt x="443471" y="68503"/>
                </a:lnTo>
                <a:lnTo>
                  <a:pt x="436575" y="64490"/>
                </a:lnTo>
                <a:lnTo>
                  <a:pt x="433857" y="64490"/>
                </a:lnTo>
                <a:lnTo>
                  <a:pt x="432396" y="67805"/>
                </a:lnTo>
                <a:lnTo>
                  <a:pt x="432396" y="70129"/>
                </a:lnTo>
                <a:lnTo>
                  <a:pt x="434721" y="73126"/>
                </a:lnTo>
                <a:lnTo>
                  <a:pt x="442277" y="73126"/>
                </a:lnTo>
                <a:lnTo>
                  <a:pt x="445973" y="71818"/>
                </a:lnTo>
                <a:lnTo>
                  <a:pt x="452323" y="66281"/>
                </a:lnTo>
                <a:lnTo>
                  <a:pt x="453732" y="62585"/>
                </a:lnTo>
                <a:lnTo>
                  <a:pt x="454012" y="55410"/>
                </a:lnTo>
                <a:lnTo>
                  <a:pt x="447116" y="43840"/>
                </a:lnTo>
                <a:lnTo>
                  <a:pt x="446620" y="41732"/>
                </a:lnTo>
                <a:lnTo>
                  <a:pt x="446620" y="38138"/>
                </a:lnTo>
                <a:lnTo>
                  <a:pt x="447814" y="35585"/>
                </a:lnTo>
                <a:lnTo>
                  <a:pt x="453847" y="35585"/>
                </a:lnTo>
                <a:lnTo>
                  <a:pt x="455155" y="37109"/>
                </a:lnTo>
                <a:lnTo>
                  <a:pt x="456831" y="38798"/>
                </a:lnTo>
                <a:lnTo>
                  <a:pt x="458736" y="39611"/>
                </a:lnTo>
                <a:lnTo>
                  <a:pt x="460527" y="36512"/>
                </a:lnTo>
                <a:lnTo>
                  <a:pt x="460527" y="34010"/>
                </a:lnTo>
                <a:close/>
              </a:path>
              <a:path w="710564" h="99060">
                <a:moveTo>
                  <a:pt x="493204" y="33299"/>
                </a:moveTo>
                <a:lnTo>
                  <a:pt x="482282" y="33299"/>
                </a:lnTo>
                <a:lnTo>
                  <a:pt x="485216" y="23469"/>
                </a:lnTo>
                <a:lnTo>
                  <a:pt x="481418" y="22872"/>
                </a:lnTo>
                <a:lnTo>
                  <a:pt x="475818" y="32766"/>
                </a:lnTo>
                <a:lnTo>
                  <a:pt x="467728" y="34175"/>
                </a:lnTo>
                <a:lnTo>
                  <a:pt x="466636" y="36995"/>
                </a:lnTo>
                <a:lnTo>
                  <a:pt x="474459" y="36995"/>
                </a:lnTo>
                <a:lnTo>
                  <a:pt x="463600" y="69100"/>
                </a:lnTo>
                <a:lnTo>
                  <a:pt x="463600" y="70396"/>
                </a:lnTo>
                <a:lnTo>
                  <a:pt x="466369" y="73113"/>
                </a:lnTo>
                <a:lnTo>
                  <a:pt x="470547" y="73113"/>
                </a:lnTo>
                <a:lnTo>
                  <a:pt x="479945" y="66979"/>
                </a:lnTo>
                <a:lnTo>
                  <a:pt x="485597" y="58674"/>
                </a:lnTo>
                <a:lnTo>
                  <a:pt x="484238" y="56870"/>
                </a:lnTo>
                <a:lnTo>
                  <a:pt x="480923" y="60680"/>
                </a:lnTo>
                <a:lnTo>
                  <a:pt x="474294" y="65887"/>
                </a:lnTo>
                <a:lnTo>
                  <a:pt x="472782" y="65887"/>
                </a:lnTo>
                <a:lnTo>
                  <a:pt x="472071" y="63398"/>
                </a:lnTo>
                <a:lnTo>
                  <a:pt x="481088" y="36995"/>
                </a:lnTo>
                <a:lnTo>
                  <a:pt x="492010" y="36995"/>
                </a:lnTo>
                <a:lnTo>
                  <a:pt x="493204" y="33299"/>
                </a:lnTo>
                <a:close/>
              </a:path>
              <a:path w="710564" h="99060">
                <a:moveTo>
                  <a:pt x="523201" y="46431"/>
                </a:moveTo>
                <a:lnTo>
                  <a:pt x="498817" y="48602"/>
                </a:lnTo>
                <a:lnTo>
                  <a:pt x="498005" y="54368"/>
                </a:lnTo>
                <a:lnTo>
                  <a:pt x="522389" y="52133"/>
                </a:lnTo>
                <a:lnTo>
                  <a:pt x="523201" y="46431"/>
                </a:lnTo>
                <a:close/>
              </a:path>
              <a:path w="710564" h="99060">
                <a:moveTo>
                  <a:pt x="589813" y="3670"/>
                </a:moveTo>
                <a:lnTo>
                  <a:pt x="588124" y="3225"/>
                </a:lnTo>
                <a:lnTo>
                  <a:pt x="586117" y="5181"/>
                </a:lnTo>
                <a:lnTo>
                  <a:pt x="584657" y="5511"/>
                </a:lnTo>
                <a:lnTo>
                  <a:pt x="579602" y="5511"/>
                </a:lnTo>
                <a:lnTo>
                  <a:pt x="536371" y="5511"/>
                </a:lnTo>
                <a:lnTo>
                  <a:pt x="534949" y="5029"/>
                </a:lnTo>
                <a:lnTo>
                  <a:pt x="535279" y="3225"/>
                </a:lnTo>
                <a:lnTo>
                  <a:pt x="533374" y="3225"/>
                </a:lnTo>
                <a:lnTo>
                  <a:pt x="531964" y="6438"/>
                </a:lnTo>
                <a:lnTo>
                  <a:pt x="528650" y="12623"/>
                </a:lnTo>
                <a:lnTo>
                  <a:pt x="526161" y="16649"/>
                </a:lnTo>
                <a:lnTo>
                  <a:pt x="528485" y="17627"/>
                </a:lnTo>
                <a:lnTo>
                  <a:pt x="533273" y="10998"/>
                </a:lnTo>
                <a:lnTo>
                  <a:pt x="535393" y="8610"/>
                </a:lnTo>
                <a:lnTo>
                  <a:pt x="555434" y="8610"/>
                </a:lnTo>
                <a:lnTo>
                  <a:pt x="537019" y="67487"/>
                </a:lnTo>
                <a:lnTo>
                  <a:pt x="535546" y="68897"/>
                </a:lnTo>
                <a:lnTo>
                  <a:pt x="527240" y="69443"/>
                </a:lnTo>
                <a:lnTo>
                  <a:pt x="527354" y="71996"/>
                </a:lnTo>
                <a:lnTo>
                  <a:pt x="535495" y="71729"/>
                </a:lnTo>
                <a:lnTo>
                  <a:pt x="543915" y="71729"/>
                </a:lnTo>
                <a:lnTo>
                  <a:pt x="552818" y="71996"/>
                </a:lnTo>
                <a:lnTo>
                  <a:pt x="553199" y="69443"/>
                </a:lnTo>
                <a:lnTo>
                  <a:pt x="544461" y="68795"/>
                </a:lnTo>
                <a:lnTo>
                  <a:pt x="544842" y="66560"/>
                </a:lnTo>
                <a:lnTo>
                  <a:pt x="561568" y="13068"/>
                </a:lnTo>
                <a:lnTo>
                  <a:pt x="562711" y="8775"/>
                </a:lnTo>
                <a:lnTo>
                  <a:pt x="562978" y="8610"/>
                </a:lnTo>
                <a:lnTo>
                  <a:pt x="581990" y="8610"/>
                </a:lnTo>
                <a:lnTo>
                  <a:pt x="582320" y="10020"/>
                </a:lnTo>
                <a:lnTo>
                  <a:pt x="581774" y="17945"/>
                </a:lnTo>
                <a:lnTo>
                  <a:pt x="584111" y="17945"/>
                </a:lnTo>
                <a:lnTo>
                  <a:pt x="584657" y="15240"/>
                </a:lnTo>
                <a:lnTo>
                  <a:pt x="587806" y="7137"/>
                </a:lnTo>
                <a:lnTo>
                  <a:pt x="589813" y="3670"/>
                </a:lnTo>
                <a:close/>
              </a:path>
              <a:path w="710564" h="99060">
                <a:moveTo>
                  <a:pt x="598271" y="32359"/>
                </a:moveTo>
                <a:lnTo>
                  <a:pt x="597674" y="31826"/>
                </a:lnTo>
                <a:lnTo>
                  <a:pt x="596049" y="30734"/>
                </a:lnTo>
                <a:lnTo>
                  <a:pt x="592734" y="30734"/>
                </a:lnTo>
                <a:lnTo>
                  <a:pt x="585012" y="34480"/>
                </a:lnTo>
                <a:lnTo>
                  <a:pt x="579475" y="40843"/>
                </a:lnTo>
                <a:lnTo>
                  <a:pt x="580834" y="42519"/>
                </a:lnTo>
                <a:lnTo>
                  <a:pt x="585838" y="38392"/>
                </a:lnTo>
                <a:lnTo>
                  <a:pt x="588441" y="37147"/>
                </a:lnTo>
                <a:lnTo>
                  <a:pt x="589089" y="37147"/>
                </a:lnTo>
                <a:lnTo>
                  <a:pt x="589305" y="39103"/>
                </a:lnTo>
                <a:lnTo>
                  <a:pt x="576605" y="69469"/>
                </a:lnTo>
                <a:lnTo>
                  <a:pt x="576986" y="72174"/>
                </a:lnTo>
                <a:lnTo>
                  <a:pt x="578612" y="73101"/>
                </a:lnTo>
                <a:lnTo>
                  <a:pt x="585508" y="73101"/>
                </a:lnTo>
                <a:lnTo>
                  <a:pt x="592632" y="66903"/>
                </a:lnTo>
                <a:lnTo>
                  <a:pt x="595884" y="64084"/>
                </a:lnTo>
                <a:lnTo>
                  <a:pt x="597344" y="61150"/>
                </a:lnTo>
                <a:lnTo>
                  <a:pt x="595884" y="59461"/>
                </a:lnTo>
                <a:lnTo>
                  <a:pt x="592404" y="63373"/>
                </a:lnTo>
                <a:lnTo>
                  <a:pt x="587133" y="66903"/>
                </a:lnTo>
                <a:lnTo>
                  <a:pt x="585457" y="66903"/>
                </a:lnTo>
                <a:lnTo>
                  <a:pt x="585127" y="64681"/>
                </a:lnTo>
                <a:lnTo>
                  <a:pt x="596684" y="37147"/>
                </a:lnTo>
                <a:lnTo>
                  <a:pt x="598271" y="33286"/>
                </a:lnTo>
                <a:lnTo>
                  <a:pt x="598271" y="32359"/>
                </a:lnTo>
                <a:close/>
              </a:path>
              <a:path w="710564" h="99060">
                <a:moveTo>
                  <a:pt x="602183" y="10528"/>
                </a:moveTo>
                <a:lnTo>
                  <a:pt x="598703" y="6731"/>
                </a:lnTo>
                <a:lnTo>
                  <a:pt x="594741" y="6731"/>
                </a:lnTo>
                <a:lnTo>
                  <a:pt x="593331" y="10528"/>
                </a:lnTo>
                <a:lnTo>
                  <a:pt x="593217" y="13030"/>
                </a:lnTo>
                <a:lnTo>
                  <a:pt x="596861" y="16827"/>
                </a:lnTo>
                <a:lnTo>
                  <a:pt x="599960" y="16827"/>
                </a:lnTo>
                <a:lnTo>
                  <a:pt x="602183" y="13677"/>
                </a:lnTo>
                <a:lnTo>
                  <a:pt x="602183" y="10528"/>
                </a:lnTo>
                <a:close/>
              </a:path>
              <a:path w="710564" h="99060">
                <a:moveTo>
                  <a:pt x="670648" y="61861"/>
                </a:moveTo>
                <a:lnTo>
                  <a:pt x="669074" y="60452"/>
                </a:lnTo>
                <a:lnTo>
                  <a:pt x="666140" y="63982"/>
                </a:lnTo>
                <a:lnTo>
                  <a:pt x="661352" y="67297"/>
                </a:lnTo>
                <a:lnTo>
                  <a:pt x="659625" y="67297"/>
                </a:lnTo>
                <a:lnTo>
                  <a:pt x="659460" y="65392"/>
                </a:lnTo>
                <a:lnTo>
                  <a:pt x="659726" y="64579"/>
                </a:lnTo>
                <a:lnTo>
                  <a:pt x="666953" y="48234"/>
                </a:lnTo>
                <a:lnTo>
                  <a:pt x="668743" y="43230"/>
                </a:lnTo>
                <a:lnTo>
                  <a:pt x="670369" y="36220"/>
                </a:lnTo>
                <a:lnTo>
                  <a:pt x="670369" y="32854"/>
                </a:lnTo>
                <a:lnTo>
                  <a:pt x="668578" y="30734"/>
                </a:lnTo>
                <a:lnTo>
                  <a:pt x="664781" y="30734"/>
                </a:lnTo>
                <a:lnTo>
                  <a:pt x="659599" y="32092"/>
                </a:lnTo>
                <a:lnTo>
                  <a:pt x="653948" y="36245"/>
                </a:lnTo>
                <a:lnTo>
                  <a:pt x="647738" y="43268"/>
                </a:lnTo>
                <a:lnTo>
                  <a:pt x="640880" y="53276"/>
                </a:lnTo>
                <a:lnTo>
                  <a:pt x="640613" y="53060"/>
                </a:lnTo>
                <a:lnTo>
                  <a:pt x="644410" y="43827"/>
                </a:lnTo>
                <a:lnTo>
                  <a:pt x="646366" y="38722"/>
                </a:lnTo>
                <a:lnTo>
                  <a:pt x="648703" y="30734"/>
                </a:lnTo>
                <a:lnTo>
                  <a:pt x="641477" y="30734"/>
                </a:lnTo>
                <a:lnTo>
                  <a:pt x="635482" y="32588"/>
                </a:lnTo>
                <a:lnTo>
                  <a:pt x="629183" y="37566"/>
                </a:lnTo>
                <a:lnTo>
                  <a:pt x="622960" y="44767"/>
                </a:lnTo>
                <a:lnTo>
                  <a:pt x="617194" y="53276"/>
                </a:lnTo>
                <a:lnTo>
                  <a:pt x="616927" y="53060"/>
                </a:lnTo>
                <a:lnTo>
                  <a:pt x="623824" y="34925"/>
                </a:lnTo>
                <a:lnTo>
                  <a:pt x="621436" y="30734"/>
                </a:lnTo>
                <a:lnTo>
                  <a:pt x="613829" y="30734"/>
                </a:lnTo>
                <a:lnTo>
                  <a:pt x="608507" y="35306"/>
                </a:lnTo>
                <a:lnTo>
                  <a:pt x="606005" y="40132"/>
                </a:lnTo>
                <a:lnTo>
                  <a:pt x="607364" y="41605"/>
                </a:lnTo>
                <a:lnTo>
                  <a:pt x="609434" y="39103"/>
                </a:lnTo>
                <a:lnTo>
                  <a:pt x="612902" y="36068"/>
                </a:lnTo>
                <a:lnTo>
                  <a:pt x="616216" y="36068"/>
                </a:lnTo>
                <a:lnTo>
                  <a:pt x="616927" y="38887"/>
                </a:lnTo>
                <a:lnTo>
                  <a:pt x="605459" y="70497"/>
                </a:lnTo>
                <a:lnTo>
                  <a:pt x="608393" y="73101"/>
                </a:lnTo>
                <a:lnTo>
                  <a:pt x="610196" y="71907"/>
                </a:lnTo>
                <a:lnTo>
                  <a:pt x="614260" y="64211"/>
                </a:lnTo>
                <a:lnTo>
                  <a:pt x="617931" y="57543"/>
                </a:lnTo>
                <a:lnTo>
                  <a:pt x="621499" y="51714"/>
                </a:lnTo>
                <a:lnTo>
                  <a:pt x="625233" y="46545"/>
                </a:lnTo>
                <a:lnTo>
                  <a:pt x="630770" y="39700"/>
                </a:lnTo>
                <a:lnTo>
                  <a:pt x="636371" y="34480"/>
                </a:lnTo>
                <a:lnTo>
                  <a:pt x="642785" y="34480"/>
                </a:lnTo>
                <a:lnTo>
                  <a:pt x="638759" y="43129"/>
                </a:lnTo>
                <a:lnTo>
                  <a:pt x="628446" y="70497"/>
                </a:lnTo>
                <a:lnTo>
                  <a:pt x="631317" y="73101"/>
                </a:lnTo>
                <a:lnTo>
                  <a:pt x="633171" y="71907"/>
                </a:lnTo>
                <a:lnTo>
                  <a:pt x="637476" y="64198"/>
                </a:lnTo>
                <a:lnTo>
                  <a:pt x="641400" y="57505"/>
                </a:lnTo>
                <a:lnTo>
                  <a:pt x="645160" y="51663"/>
                </a:lnTo>
                <a:lnTo>
                  <a:pt x="648919" y="46545"/>
                </a:lnTo>
                <a:lnTo>
                  <a:pt x="654291" y="39598"/>
                </a:lnTo>
                <a:lnTo>
                  <a:pt x="659130" y="34480"/>
                </a:lnTo>
                <a:lnTo>
                  <a:pt x="662012" y="34480"/>
                </a:lnTo>
                <a:lnTo>
                  <a:pt x="663638" y="36880"/>
                </a:lnTo>
                <a:lnTo>
                  <a:pt x="661517" y="44208"/>
                </a:lnTo>
                <a:lnTo>
                  <a:pt x="659561" y="49364"/>
                </a:lnTo>
                <a:lnTo>
                  <a:pt x="655548" y="59093"/>
                </a:lnTo>
                <a:lnTo>
                  <a:pt x="650976" y="69684"/>
                </a:lnTo>
                <a:lnTo>
                  <a:pt x="650976" y="70612"/>
                </a:lnTo>
                <a:lnTo>
                  <a:pt x="653427" y="73101"/>
                </a:lnTo>
                <a:lnTo>
                  <a:pt x="658914" y="73101"/>
                </a:lnTo>
                <a:lnTo>
                  <a:pt x="666838" y="68275"/>
                </a:lnTo>
                <a:lnTo>
                  <a:pt x="670648" y="61861"/>
                </a:lnTo>
                <a:close/>
              </a:path>
              <a:path w="710564" h="99060">
                <a:moveTo>
                  <a:pt x="710095" y="34188"/>
                </a:moveTo>
                <a:lnTo>
                  <a:pt x="709904" y="33909"/>
                </a:lnTo>
                <a:lnTo>
                  <a:pt x="707758" y="30759"/>
                </a:lnTo>
                <a:lnTo>
                  <a:pt x="704075" y="30759"/>
                </a:lnTo>
                <a:lnTo>
                  <a:pt x="704075" y="36195"/>
                </a:lnTo>
                <a:lnTo>
                  <a:pt x="704075" y="37109"/>
                </a:lnTo>
                <a:lnTo>
                  <a:pt x="703262" y="40106"/>
                </a:lnTo>
                <a:lnTo>
                  <a:pt x="700100" y="43040"/>
                </a:lnTo>
                <a:lnTo>
                  <a:pt x="696417" y="46570"/>
                </a:lnTo>
                <a:lnTo>
                  <a:pt x="693318" y="48412"/>
                </a:lnTo>
                <a:lnTo>
                  <a:pt x="686689" y="50419"/>
                </a:lnTo>
                <a:lnTo>
                  <a:pt x="687882" y="47485"/>
                </a:lnTo>
                <a:lnTo>
                  <a:pt x="690219" y="42926"/>
                </a:lnTo>
                <a:lnTo>
                  <a:pt x="694131" y="38747"/>
                </a:lnTo>
                <a:lnTo>
                  <a:pt x="697712" y="34785"/>
                </a:lnTo>
                <a:lnTo>
                  <a:pt x="700328" y="33909"/>
                </a:lnTo>
                <a:lnTo>
                  <a:pt x="701738" y="33909"/>
                </a:lnTo>
                <a:lnTo>
                  <a:pt x="704075" y="36195"/>
                </a:lnTo>
                <a:lnTo>
                  <a:pt x="704075" y="30759"/>
                </a:lnTo>
                <a:lnTo>
                  <a:pt x="700811" y="30759"/>
                </a:lnTo>
                <a:lnTo>
                  <a:pt x="696950" y="31572"/>
                </a:lnTo>
                <a:lnTo>
                  <a:pt x="676744" y="67475"/>
                </a:lnTo>
                <a:lnTo>
                  <a:pt x="678865" y="73075"/>
                </a:lnTo>
                <a:lnTo>
                  <a:pt x="689076" y="73075"/>
                </a:lnTo>
                <a:lnTo>
                  <a:pt x="694842" y="71501"/>
                </a:lnTo>
                <a:lnTo>
                  <a:pt x="697623" y="68072"/>
                </a:lnTo>
                <a:lnTo>
                  <a:pt x="700976" y="63944"/>
                </a:lnTo>
                <a:lnTo>
                  <a:pt x="699617" y="62268"/>
                </a:lnTo>
                <a:lnTo>
                  <a:pt x="695210" y="66116"/>
                </a:lnTo>
                <a:lnTo>
                  <a:pt x="692721" y="68072"/>
                </a:lnTo>
                <a:lnTo>
                  <a:pt x="686422" y="68072"/>
                </a:lnTo>
                <a:lnTo>
                  <a:pt x="684250" y="65798"/>
                </a:lnTo>
                <a:lnTo>
                  <a:pt x="684250" y="58407"/>
                </a:lnTo>
                <a:lnTo>
                  <a:pt x="684999" y="55143"/>
                </a:lnTo>
                <a:lnTo>
                  <a:pt x="685711" y="53416"/>
                </a:lnTo>
                <a:lnTo>
                  <a:pt x="694944" y="50419"/>
                </a:lnTo>
                <a:lnTo>
                  <a:pt x="695591" y="50215"/>
                </a:lnTo>
                <a:lnTo>
                  <a:pt x="703300" y="46469"/>
                </a:lnTo>
                <a:lnTo>
                  <a:pt x="708304" y="42037"/>
                </a:lnTo>
                <a:lnTo>
                  <a:pt x="709980" y="37109"/>
                </a:lnTo>
                <a:lnTo>
                  <a:pt x="710095" y="341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593220" y="6092353"/>
            <a:ext cx="267338" cy="67901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86589" y="6087009"/>
            <a:ext cx="329095" cy="733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0" i="0">
                <a:solidFill>
                  <a:srgbClr val="9F1F64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0" i="0">
                <a:solidFill>
                  <a:srgbClr val="9F1F64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28600" y="1472184"/>
            <a:ext cx="1988820" cy="4224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54580" y="1472184"/>
            <a:ext cx="1988820" cy="4224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0" i="0">
                <a:solidFill>
                  <a:srgbClr val="9F1F64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4572000" cy="335781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336884"/>
            <a:ext cx="4572000" cy="1416685"/>
          </a:xfrm>
          <a:custGeom>
            <a:avLst/>
            <a:gdLst/>
            <a:ahLst/>
            <a:cxnLst/>
            <a:rect l="l" t="t" r="r" b="b"/>
            <a:pathLst>
              <a:path w="4572000" h="1416685">
                <a:moveTo>
                  <a:pt x="4572000" y="0"/>
                </a:moveTo>
                <a:lnTo>
                  <a:pt x="0" y="0"/>
                </a:lnTo>
                <a:lnTo>
                  <a:pt x="0" y="1416536"/>
                </a:lnTo>
                <a:lnTo>
                  <a:pt x="326826" y="1019810"/>
                </a:lnTo>
                <a:lnTo>
                  <a:pt x="979487" y="754186"/>
                </a:lnTo>
                <a:lnTo>
                  <a:pt x="2282229" y="700031"/>
                </a:lnTo>
                <a:lnTo>
                  <a:pt x="4572000" y="700031"/>
                </a:lnTo>
                <a:lnTo>
                  <a:pt x="4572000" y="0"/>
                </a:lnTo>
                <a:close/>
              </a:path>
              <a:path w="4572000" h="1416685">
                <a:moveTo>
                  <a:pt x="4572000" y="700031"/>
                </a:moveTo>
                <a:lnTo>
                  <a:pt x="2282229" y="700031"/>
                </a:lnTo>
                <a:lnTo>
                  <a:pt x="4572000" y="779580"/>
                </a:lnTo>
                <a:lnTo>
                  <a:pt x="4572000" y="700031"/>
                </a:lnTo>
                <a:close/>
              </a:path>
            </a:pathLst>
          </a:custGeom>
          <a:solidFill>
            <a:srgbClr val="6F1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4572000" cy="1687195"/>
          </a:xfrm>
          <a:custGeom>
            <a:avLst/>
            <a:gdLst/>
            <a:ahLst/>
            <a:cxnLst/>
            <a:rect l="l" t="t" r="r" b="b"/>
            <a:pathLst>
              <a:path w="4572000" h="1687195">
                <a:moveTo>
                  <a:pt x="4572000" y="0"/>
                </a:moveTo>
                <a:lnTo>
                  <a:pt x="0" y="0"/>
                </a:lnTo>
                <a:lnTo>
                  <a:pt x="0" y="1686703"/>
                </a:lnTo>
                <a:lnTo>
                  <a:pt x="341114" y="1294397"/>
                </a:lnTo>
                <a:lnTo>
                  <a:pt x="998537" y="1034284"/>
                </a:lnTo>
                <a:lnTo>
                  <a:pt x="2296517" y="979830"/>
                </a:lnTo>
                <a:lnTo>
                  <a:pt x="4572000" y="979830"/>
                </a:lnTo>
                <a:lnTo>
                  <a:pt x="4572000" y="0"/>
                </a:lnTo>
                <a:close/>
              </a:path>
              <a:path w="4572000" h="1687195">
                <a:moveTo>
                  <a:pt x="4572000" y="979830"/>
                </a:moveTo>
                <a:lnTo>
                  <a:pt x="2296517" y="979830"/>
                </a:lnTo>
                <a:lnTo>
                  <a:pt x="4572000" y="1054683"/>
                </a:lnTo>
                <a:lnTo>
                  <a:pt x="4572000" y="979830"/>
                </a:lnTo>
                <a:close/>
              </a:path>
            </a:pathLst>
          </a:custGeom>
          <a:solidFill>
            <a:srgbClr val="9F206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6376" y="223559"/>
            <a:ext cx="2135407" cy="72222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56675" y="502829"/>
            <a:ext cx="883920" cy="555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0" i="0">
                <a:solidFill>
                  <a:srgbClr val="9F1F64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8600" y="1472184"/>
            <a:ext cx="4114800" cy="4224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54480" y="5952744"/>
            <a:ext cx="1463040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28600" y="5952744"/>
            <a:ext cx="1051560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291840" y="5952744"/>
            <a:ext cx="1051560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FE998A7-C94A-49DB-BD4F-A248F7773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62716"/>
            <a:ext cx="4572000" cy="3047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bject 2"/>
          <p:cNvSpPr txBox="1"/>
          <p:nvPr/>
        </p:nvSpPr>
        <p:spPr>
          <a:xfrm>
            <a:off x="312322" y="5425411"/>
            <a:ext cx="1592678" cy="68095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0"/>
              </a:spcBef>
            </a:pPr>
            <a:r>
              <a:rPr sz="1300" spc="-10" dirty="0">
                <a:solidFill>
                  <a:srgbClr val="FFFFFF"/>
                </a:solidFill>
                <a:latin typeface="Arial Narrow"/>
                <a:cs typeface="Arial Narrow"/>
              </a:rPr>
              <a:t>Call/Text</a:t>
            </a:r>
            <a:endParaRPr sz="1300" dirty="0">
              <a:latin typeface="Arial Narrow"/>
              <a:cs typeface="Arial Narrow"/>
            </a:endParaRPr>
          </a:p>
          <a:p>
            <a:pPr marL="12700">
              <a:lnSpc>
                <a:spcPts val="1500"/>
              </a:lnSpc>
            </a:pPr>
            <a:r>
              <a:rPr sz="1300" b="1" spc="60" dirty="0">
                <a:solidFill>
                  <a:srgbClr val="FFFFFF"/>
                </a:solidFill>
                <a:latin typeface="Arial Narrow"/>
                <a:cs typeface="Arial Narrow"/>
              </a:rPr>
              <a:t>(844)</a:t>
            </a:r>
            <a:r>
              <a:rPr sz="1300" b="1" spc="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300" b="1" spc="70" dirty="0">
                <a:solidFill>
                  <a:srgbClr val="FFFFFF"/>
                </a:solidFill>
                <a:latin typeface="Arial Narrow"/>
                <a:cs typeface="Arial Narrow"/>
              </a:rPr>
              <a:t>637-</a:t>
            </a:r>
            <a:r>
              <a:rPr sz="1300" b="1" spc="50" dirty="0">
                <a:solidFill>
                  <a:srgbClr val="FFFFFF"/>
                </a:solidFill>
                <a:latin typeface="Arial Narrow"/>
                <a:cs typeface="Arial Narrow"/>
              </a:rPr>
              <a:t>6667</a:t>
            </a:r>
            <a:endParaRPr sz="13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lang="en-US" sz="1650" b="1" spc="-10" dirty="0">
                <a:solidFill>
                  <a:srgbClr val="FFFFFF"/>
                </a:solidFill>
                <a:latin typeface="Arial Narrow"/>
                <a:cs typeface="Arial Narrow"/>
              </a:rPr>
              <a:t>NFPinfo@etsu.edu</a:t>
            </a:r>
            <a:endParaRPr sz="165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2309" y="2612423"/>
            <a:ext cx="1145540" cy="669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200" spc="-170" dirty="0">
                <a:solidFill>
                  <a:srgbClr val="9F1F64"/>
                </a:solidFill>
                <a:latin typeface="Arial Narrow"/>
                <a:cs typeface="Arial Narrow"/>
              </a:rPr>
              <a:t>A</a:t>
            </a:r>
            <a:r>
              <a:rPr sz="4200" spc="-235" dirty="0">
                <a:solidFill>
                  <a:srgbClr val="9F1F64"/>
                </a:solidFill>
                <a:latin typeface="Arial Narrow"/>
                <a:cs typeface="Arial Narrow"/>
              </a:rPr>
              <a:t> </a:t>
            </a:r>
            <a:r>
              <a:rPr sz="4200" spc="-30" dirty="0">
                <a:solidFill>
                  <a:srgbClr val="9F1F64"/>
                </a:solidFill>
                <a:latin typeface="Arial Narrow"/>
                <a:cs typeface="Arial Narrow"/>
              </a:rPr>
              <a:t>lot’s</a:t>
            </a:r>
            <a:endParaRPr sz="42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2309" y="3056866"/>
            <a:ext cx="1175385" cy="669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200" spc="-100" dirty="0">
                <a:solidFill>
                  <a:srgbClr val="9F1F64"/>
                </a:solidFill>
                <a:latin typeface="Arial Narrow"/>
                <a:cs typeface="Arial Narrow"/>
              </a:rPr>
              <a:t>gonna</a:t>
            </a:r>
            <a:endParaRPr sz="42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2309" y="3541031"/>
            <a:ext cx="1374140" cy="669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200" spc="-105" dirty="0">
                <a:solidFill>
                  <a:srgbClr val="9F1F64"/>
                </a:solidFill>
                <a:latin typeface="Arial Narrow"/>
                <a:cs typeface="Arial Narrow"/>
              </a:rPr>
              <a:t>change</a:t>
            </a:r>
            <a:endParaRPr sz="42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56675" y="502829"/>
            <a:ext cx="883919" cy="5084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3200" spc="-345" dirty="0"/>
              <a:t>You’ve</a:t>
            </a:r>
            <a:endParaRPr sz="3200" spc="-415" dirty="0"/>
          </a:p>
        </p:txBody>
      </p:sp>
      <p:sp>
        <p:nvSpPr>
          <p:cNvPr id="7" name="object 7"/>
          <p:cNvSpPr txBox="1"/>
          <p:nvPr/>
        </p:nvSpPr>
        <p:spPr>
          <a:xfrm>
            <a:off x="3156675" y="889599"/>
            <a:ext cx="1130935" cy="555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450" spc="-290" dirty="0">
                <a:solidFill>
                  <a:srgbClr val="9F1F64"/>
                </a:solidFill>
                <a:latin typeface="Arial Narrow"/>
                <a:cs typeface="Arial Narrow"/>
              </a:rPr>
              <a:t>got</a:t>
            </a:r>
            <a:r>
              <a:rPr sz="3450" spc="220" dirty="0">
                <a:solidFill>
                  <a:srgbClr val="9F1F64"/>
                </a:solidFill>
                <a:latin typeface="Arial Narrow"/>
                <a:cs typeface="Arial Narrow"/>
              </a:rPr>
              <a:t> </a:t>
            </a:r>
            <a:r>
              <a:rPr sz="3450" spc="-110" dirty="0">
                <a:solidFill>
                  <a:srgbClr val="9F1F64"/>
                </a:solidFill>
                <a:latin typeface="Arial Narrow"/>
                <a:cs typeface="Arial Narrow"/>
              </a:rPr>
              <a:t>this!</a:t>
            </a:r>
            <a:endParaRPr sz="345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56675" y="1405496"/>
            <a:ext cx="1130935" cy="65659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1460"/>
              </a:lnSpc>
              <a:spcBef>
                <a:spcPts val="320"/>
              </a:spcBef>
            </a:pPr>
            <a:r>
              <a:rPr sz="1350" spc="75" dirty="0">
                <a:latin typeface="Arial Narrow"/>
                <a:cs typeface="Arial Narrow"/>
              </a:rPr>
              <a:t>with</a:t>
            </a:r>
            <a:r>
              <a:rPr sz="1350" spc="10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a</a:t>
            </a:r>
            <a:r>
              <a:rPr sz="1350" spc="15" dirty="0">
                <a:latin typeface="Arial Narrow"/>
                <a:cs typeface="Arial Narrow"/>
              </a:rPr>
              <a:t> </a:t>
            </a:r>
            <a:r>
              <a:rPr sz="1350" spc="-20" dirty="0">
                <a:latin typeface="Arial Narrow"/>
                <a:cs typeface="Arial Narrow"/>
              </a:rPr>
              <a:t>free </a:t>
            </a:r>
            <a:r>
              <a:rPr sz="1350" spc="10" dirty="0">
                <a:latin typeface="Arial Narrow"/>
                <a:cs typeface="Arial Narrow"/>
              </a:rPr>
              <a:t>personal</a:t>
            </a:r>
            <a:r>
              <a:rPr sz="1350" spc="295" dirty="0">
                <a:latin typeface="Arial Narrow"/>
                <a:cs typeface="Arial Narrow"/>
              </a:rPr>
              <a:t> </a:t>
            </a:r>
            <a:r>
              <a:rPr sz="1350" spc="-10" dirty="0">
                <a:latin typeface="Arial Narrow"/>
                <a:cs typeface="Arial Narrow"/>
              </a:rPr>
              <a:t>nurse</a:t>
            </a:r>
            <a:r>
              <a:rPr lang="en-US" sz="1350" spc="-10" dirty="0">
                <a:latin typeface="Arial Narrow"/>
                <a:cs typeface="Arial Narrow"/>
              </a:rPr>
              <a:t> -</a:t>
            </a:r>
          </a:p>
          <a:p>
            <a:pPr marL="12700" marR="5080">
              <a:lnSpc>
                <a:spcPts val="1460"/>
              </a:lnSpc>
              <a:spcBef>
                <a:spcPts val="320"/>
              </a:spcBef>
            </a:pPr>
            <a:r>
              <a:rPr lang="en-US" sz="1350" spc="-10" dirty="0">
                <a:latin typeface="Arial Narrow"/>
                <a:cs typeface="Arial Narrow"/>
              </a:rPr>
              <a:t>                 </a:t>
            </a:r>
            <a:endParaRPr sz="1350" dirty="0">
              <a:latin typeface="Arial Narrow"/>
              <a:cs typeface="Arial Narrow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E81E14-03C3-4C18-80D9-C2B4A2170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09" y="4267200"/>
            <a:ext cx="927957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4530848"/>
            <a:ext cx="3352800" cy="73096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-2540" algn="ctr">
              <a:lnSpc>
                <a:spcPts val="1360"/>
              </a:lnSpc>
              <a:spcBef>
                <a:spcPts val="200"/>
              </a:spcBef>
            </a:pPr>
            <a:r>
              <a:rPr sz="1200" dirty="0">
                <a:solidFill>
                  <a:srgbClr val="00063E"/>
                </a:solidFill>
                <a:latin typeface="Arial Narrow"/>
                <a:cs typeface="Arial Narrow"/>
              </a:rPr>
              <a:t>With</a:t>
            </a:r>
            <a:r>
              <a:rPr sz="1200" spc="105" dirty="0">
                <a:solidFill>
                  <a:srgbClr val="00063E"/>
                </a:solidFill>
                <a:latin typeface="Arial Narrow"/>
                <a:cs typeface="Arial Narrow"/>
              </a:rPr>
              <a:t> </a:t>
            </a:r>
            <a:r>
              <a:rPr sz="1200" dirty="0">
                <a:solidFill>
                  <a:srgbClr val="00063E"/>
                </a:solidFill>
                <a:latin typeface="Arial Narrow"/>
                <a:cs typeface="Arial Narrow"/>
              </a:rPr>
              <a:t>your</a:t>
            </a:r>
            <a:r>
              <a:rPr sz="1200" spc="105" dirty="0">
                <a:solidFill>
                  <a:srgbClr val="00063E"/>
                </a:solidFill>
                <a:latin typeface="Arial Narrow"/>
                <a:cs typeface="Arial Narrow"/>
              </a:rPr>
              <a:t> </a:t>
            </a:r>
            <a:r>
              <a:rPr sz="1200" dirty="0">
                <a:solidFill>
                  <a:srgbClr val="00063E"/>
                </a:solidFill>
                <a:latin typeface="Arial Narrow"/>
                <a:cs typeface="Arial Narrow"/>
              </a:rPr>
              <a:t>very</a:t>
            </a:r>
            <a:r>
              <a:rPr sz="1200" spc="105" dirty="0">
                <a:solidFill>
                  <a:srgbClr val="00063E"/>
                </a:solidFill>
                <a:latin typeface="Arial Narrow"/>
                <a:cs typeface="Arial Narrow"/>
              </a:rPr>
              <a:t> </a:t>
            </a:r>
            <a:r>
              <a:rPr sz="1200" dirty="0">
                <a:solidFill>
                  <a:srgbClr val="00063E"/>
                </a:solidFill>
                <a:latin typeface="Arial Narrow"/>
                <a:cs typeface="Arial Narrow"/>
              </a:rPr>
              <a:t>own</a:t>
            </a:r>
            <a:r>
              <a:rPr sz="1200" spc="105" dirty="0">
                <a:solidFill>
                  <a:srgbClr val="00063E"/>
                </a:solidFill>
                <a:latin typeface="Arial Narrow"/>
                <a:cs typeface="Arial Narrow"/>
              </a:rPr>
              <a:t> </a:t>
            </a:r>
            <a:r>
              <a:rPr sz="1200" dirty="0">
                <a:solidFill>
                  <a:srgbClr val="00063E"/>
                </a:solidFill>
                <a:latin typeface="Arial Narrow"/>
                <a:cs typeface="Arial Narrow"/>
              </a:rPr>
              <a:t>free</a:t>
            </a:r>
            <a:r>
              <a:rPr sz="1200" spc="105" dirty="0">
                <a:solidFill>
                  <a:srgbClr val="00063E"/>
                </a:solidFill>
                <a:latin typeface="Arial Narrow"/>
                <a:cs typeface="Arial Narrow"/>
              </a:rPr>
              <a:t> </a:t>
            </a:r>
            <a:r>
              <a:rPr sz="1200" dirty="0">
                <a:solidFill>
                  <a:srgbClr val="00063E"/>
                </a:solidFill>
                <a:latin typeface="Arial Narrow"/>
                <a:cs typeface="Arial Narrow"/>
              </a:rPr>
              <a:t>Nurse-Family</a:t>
            </a:r>
            <a:r>
              <a:rPr sz="1200" spc="105" dirty="0">
                <a:solidFill>
                  <a:srgbClr val="00063E"/>
                </a:solidFill>
                <a:latin typeface="Arial Narrow"/>
                <a:cs typeface="Arial Narrow"/>
              </a:rPr>
              <a:t> </a:t>
            </a:r>
            <a:r>
              <a:rPr sz="1200" spc="-10" dirty="0">
                <a:solidFill>
                  <a:srgbClr val="00063E"/>
                </a:solidFill>
                <a:latin typeface="Arial Narrow"/>
                <a:cs typeface="Arial Narrow"/>
              </a:rPr>
              <a:t>Partnership </a:t>
            </a:r>
            <a:r>
              <a:rPr sz="1200" dirty="0">
                <a:solidFill>
                  <a:srgbClr val="00063E"/>
                </a:solidFill>
                <a:latin typeface="Arial Narrow"/>
                <a:cs typeface="Arial Narrow"/>
              </a:rPr>
              <a:t>personal</a:t>
            </a:r>
            <a:r>
              <a:rPr sz="1200" spc="110" dirty="0">
                <a:solidFill>
                  <a:srgbClr val="00063E"/>
                </a:solidFill>
                <a:latin typeface="Arial Narrow"/>
                <a:cs typeface="Arial Narrow"/>
              </a:rPr>
              <a:t> </a:t>
            </a:r>
            <a:r>
              <a:rPr sz="1200" dirty="0">
                <a:solidFill>
                  <a:srgbClr val="00063E"/>
                </a:solidFill>
                <a:latin typeface="Arial Narrow"/>
                <a:cs typeface="Arial Narrow"/>
              </a:rPr>
              <a:t>nurse,</a:t>
            </a:r>
            <a:r>
              <a:rPr sz="1200" spc="114" dirty="0">
                <a:solidFill>
                  <a:srgbClr val="00063E"/>
                </a:solidFill>
                <a:latin typeface="Arial Narrow"/>
                <a:cs typeface="Arial Narrow"/>
              </a:rPr>
              <a:t> </a:t>
            </a:r>
            <a:r>
              <a:rPr sz="1200" dirty="0">
                <a:solidFill>
                  <a:srgbClr val="00063E"/>
                </a:solidFill>
                <a:latin typeface="Arial Narrow"/>
                <a:cs typeface="Arial Narrow"/>
              </a:rPr>
              <a:t>you</a:t>
            </a:r>
            <a:r>
              <a:rPr sz="1200" spc="114" dirty="0">
                <a:solidFill>
                  <a:srgbClr val="00063E"/>
                </a:solidFill>
                <a:latin typeface="Arial Narrow"/>
                <a:cs typeface="Arial Narrow"/>
              </a:rPr>
              <a:t> </a:t>
            </a:r>
            <a:r>
              <a:rPr sz="1200" dirty="0">
                <a:solidFill>
                  <a:srgbClr val="00063E"/>
                </a:solidFill>
                <a:latin typeface="Arial Narrow"/>
                <a:cs typeface="Arial Narrow"/>
              </a:rPr>
              <a:t>will</a:t>
            </a:r>
            <a:r>
              <a:rPr sz="1200" spc="114" dirty="0">
                <a:solidFill>
                  <a:srgbClr val="00063E"/>
                </a:solidFill>
                <a:latin typeface="Arial Narrow"/>
                <a:cs typeface="Arial Narrow"/>
              </a:rPr>
              <a:t> </a:t>
            </a:r>
            <a:r>
              <a:rPr sz="1200" dirty="0">
                <a:solidFill>
                  <a:srgbClr val="00063E"/>
                </a:solidFill>
                <a:latin typeface="Arial Narrow"/>
                <a:cs typeface="Arial Narrow"/>
              </a:rPr>
              <a:t>get</a:t>
            </a:r>
            <a:r>
              <a:rPr sz="1200" spc="114" dirty="0">
                <a:solidFill>
                  <a:srgbClr val="00063E"/>
                </a:solidFill>
                <a:latin typeface="Arial Narrow"/>
                <a:cs typeface="Arial Narrow"/>
              </a:rPr>
              <a:t> </a:t>
            </a:r>
            <a:r>
              <a:rPr sz="1200" dirty="0">
                <a:solidFill>
                  <a:srgbClr val="00063E"/>
                </a:solidFill>
                <a:latin typeface="Arial Narrow"/>
                <a:cs typeface="Arial Narrow"/>
              </a:rPr>
              <a:t>the</a:t>
            </a:r>
            <a:r>
              <a:rPr sz="1200" spc="114" dirty="0">
                <a:solidFill>
                  <a:srgbClr val="00063E"/>
                </a:solidFill>
                <a:latin typeface="Arial Narrow"/>
                <a:cs typeface="Arial Narrow"/>
              </a:rPr>
              <a:t> </a:t>
            </a:r>
            <a:r>
              <a:rPr sz="1200" dirty="0">
                <a:solidFill>
                  <a:srgbClr val="00063E"/>
                </a:solidFill>
                <a:latin typeface="Arial Narrow"/>
                <a:cs typeface="Arial Narrow"/>
              </a:rPr>
              <a:t>support,</a:t>
            </a:r>
            <a:r>
              <a:rPr sz="1200" spc="114" dirty="0">
                <a:solidFill>
                  <a:srgbClr val="00063E"/>
                </a:solidFill>
                <a:latin typeface="Arial Narrow"/>
                <a:cs typeface="Arial Narrow"/>
              </a:rPr>
              <a:t> </a:t>
            </a:r>
            <a:r>
              <a:rPr sz="1200" dirty="0">
                <a:solidFill>
                  <a:srgbClr val="00063E"/>
                </a:solidFill>
                <a:latin typeface="Arial Narrow"/>
                <a:cs typeface="Arial Narrow"/>
              </a:rPr>
              <a:t>advice</a:t>
            </a:r>
            <a:r>
              <a:rPr sz="1200" spc="114" dirty="0">
                <a:solidFill>
                  <a:srgbClr val="00063E"/>
                </a:solidFill>
                <a:latin typeface="Arial Narrow"/>
                <a:cs typeface="Arial Narrow"/>
              </a:rPr>
              <a:t> </a:t>
            </a:r>
            <a:r>
              <a:rPr sz="1200" spc="-25" dirty="0">
                <a:solidFill>
                  <a:srgbClr val="00063E"/>
                </a:solidFill>
                <a:latin typeface="Arial Narrow"/>
                <a:cs typeface="Arial Narrow"/>
              </a:rPr>
              <a:t>and </a:t>
            </a:r>
            <a:r>
              <a:rPr sz="1200" spc="20" dirty="0">
                <a:solidFill>
                  <a:srgbClr val="00063E"/>
                </a:solidFill>
                <a:latin typeface="Arial Narrow"/>
                <a:cs typeface="Arial Narrow"/>
              </a:rPr>
              <a:t>information</a:t>
            </a:r>
            <a:r>
              <a:rPr sz="1200" spc="40" dirty="0">
                <a:solidFill>
                  <a:srgbClr val="00063E"/>
                </a:solidFill>
                <a:latin typeface="Arial Narrow"/>
                <a:cs typeface="Arial Narrow"/>
              </a:rPr>
              <a:t> </a:t>
            </a:r>
            <a:r>
              <a:rPr sz="1200" spc="20" dirty="0">
                <a:solidFill>
                  <a:srgbClr val="00063E"/>
                </a:solidFill>
                <a:latin typeface="Arial Narrow"/>
                <a:cs typeface="Arial Narrow"/>
              </a:rPr>
              <a:t>you</a:t>
            </a:r>
            <a:r>
              <a:rPr sz="1200" spc="40" dirty="0">
                <a:solidFill>
                  <a:srgbClr val="00063E"/>
                </a:solidFill>
                <a:latin typeface="Arial Narrow"/>
                <a:cs typeface="Arial Narrow"/>
              </a:rPr>
              <a:t> </a:t>
            </a:r>
            <a:r>
              <a:rPr sz="1200" spc="20" dirty="0">
                <a:solidFill>
                  <a:srgbClr val="00063E"/>
                </a:solidFill>
                <a:latin typeface="Arial Narrow"/>
                <a:cs typeface="Arial Narrow"/>
              </a:rPr>
              <a:t>need</a:t>
            </a:r>
            <a:r>
              <a:rPr sz="1200" spc="45" dirty="0">
                <a:solidFill>
                  <a:srgbClr val="00063E"/>
                </a:solidFill>
                <a:latin typeface="Arial Narrow"/>
                <a:cs typeface="Arial Narrow"/>
              </a:rPr>
              <a:t> </a:t>
            </a:r>
            <a:r>
              <a:rPr sz="1200" spc="20" dirty="0">
                <a:solidFill>
                  <a:srgbClr val="00063E"/>
                </a:solidFill>
                <a:latin typeface="Arial Narrow"/>
                <a:cs typeface="Arial Narrow"/>
              </a:rPr>
              <a:t>during</a:t>
            </a:r>
            <a:r>
              <a:rPr sz="1200" spc="40" dirty="0">
                <a:solidFill>
                  <a:srgbClr val="00063E"/>
                </a:solidFill>
                <a:latin typeface="Arial Narrow"/>
                <a:cs typeface="Arial Narrow"/>
              </a:rPr>
              <a:t> </a:t>
            </a:r>
            <a:r>
              <a:rPr sz="1200" spc="20" dirty="0">
                <a:solidFill>
                  <a:srgbClr val="00063E"/>
                </a:solidFill>
                <a:latin typeface="Arial Narrow"/>
                <a:cs typeface="Arial Narrow"/>
              </a:rPr>
              <a:t>your</a:t>
            </a:r>
            <a:r>
              <a:rPr sz="1200" spc="45" dirty="0">
                <a:solidFill>
                  <a:srgbClr val="00063E"/>
                </a:solidFill>
                <a:latin typeface="Arial Narrow"/>
                <a:cs typeface="Arial Narrow"/>
              </a:rPr>
              <a:t> </a:t>
            </a:r>
            <a:r>
              <a:rPr sz="1200" spc="-10" dirty="0">
                <a:solidFill>
                  <a:srgbClr val="00063E"/>
                </a:solidFill>
                <a:latin typeface="Arial Narrow"/>
                <a:cs typeface="Arial Narrow"/>
              </a:rPr>
              <a:t>pregnancy</a:t>
            </a:r>
            <a:endParaRPr sz="1200" dirty="0">
              <a:latin typeface="Arial Narrow"/>
              <a:cs typeface="Arial Narrow"/>
            </a:endParaRPr>
          </a:p>
          <a:p>
            <a:pPr marL="36195" algn="ctr">
              <a:lnSpc>
                <a:spcPts val="1330"/>
              </a:lnSpc>
            </a:pPr>
            <a:r>
              <a:rPr sz="1200" dirty="0">
                <a:solidFill>
                  <a:srgbClr val="00063E"/>
                </a:solidFill>
                <a:latin typeface="Arial Narrow"/>
                <a:cs typeface="Arial Narrow"/>
              </a:rPr>
              <a:t>and</a:t>
            </a:r>
            <a:r>
              <a:rPr sz="1200" spc="60" dirty="0">
                <a:solidFill>
                  <a:srgbClr val="00063E"/>
                </a:solidFill>
                <a:latin typeface="Arial Narrow"/>
                <a:cs typeface="Arial Narrow"/>
              </a:rPr>
              <a:t> </a:t>
            </a:r>
            <a:r>
              <a:rPr sz="1200" dirty="0">
                <a:solidFill>
                  <a:srgbClr val="00063E"/>
                </a:solidFill>
                <a:latin typeface="Arial Narrow"/>
                <a:cs typeface="Arial Narrow"/>
              </a:rPr>
              <a:t>when</a:t>
            </a:r>
            <a:r>
              <a:rPr sz="1200" spc="65" dirty="0">
                <a:solidFill>
                  <a:srgbClr val="00063E"/>
                </a:solidFill>
                <a:latin typeface="Arial Narrow"/>
                <a:cs typeface="Arial Narrow"/>
              </a:rPr>
              <a:t> </a:t>
            </a:r>
            <a:r>
              <a:rPr sz="1200" dirty="0">
                <a:solidFill>
                  <a:srgbClr val="00063E"/>
                </a:solidFill>
                <a:latin typeface="Arial Narrow"/>
                <a:cs typeface="Arial Narrow"/>
              </a:rPr>
              <a:t>your</a:t>
            </a:r>
            <a:r>
              <a:rPr sz="1200" spc="60" dirty="0">
                <a:solidFill>
                  <a:srgbClr val="00063E"/>
                </a:solidFill>
                <a:latin typeface="Arial Narrow"/>
                <a:cs typeface="Arial Narrow"/>
              </a:rPr>
              <a:t> </a:t>
            </a:r>
            <a:r>
              <a:rPr sz="1200" dirty="0">
                <a:solidFill>
                  <a:srgbClr val="00063E"/>
                </a:solidFill>
                <a:latin typeface="Arial Narrow"/>
                <a:cs typeface="Arial Narrow"/>
              </a:rPr>
              <a:t>baby</a:t>
            </a:r>
            <a:r>
              <a:rPr sz="1200" spc="65" dirty="0">
                <a:solidFill>
                  <a:srgbClr val="00063E"/>
                </a:solidFill>
                <a:latin typeface="Arial Narrow"/>
                <a:cs typeface="Arial Narrow"/>
              </a:rPr>
              <a:t> </a:t>
            </a:r>
            <a:r>
              <a:rPr sz="1200" spc="-10" dirty="0">
                <a:solidFill>
                  <a:srgbClr val="00063E"/>
                </a:solidFill>
                <a:latin typeface="Arial Narrow"/>
                <a:cs typeface="Arial Narrow"/>
              </a:rPr>
              <a:t>arrives.</a:t>
            </a:r>
            <a:endParaRPr sz="12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397500"/>
            <a:ext cx="4572000" cy="444500"/>
          </a:xfrm>
          <a:custGeom>
            <a:avLst/>
            <a:gdLst/>
            <a:ahLst/>
            <a:cxnLst/>
            <a:rect l="l" t="t" r="r" b="b"/>
            <a:pathLst>
              <a:path w="4572000" h="444500">
                <a:moveTo>
                  <a:pt x="4572000" y="0"/>
                </a:moveTo>
                <a:lnTo>
                  <a:pt x="0" y="0"/>
                </a:lnTo>
                <a:lnTo>
                  <a:pt x="0" y="444500"/>
                </a:lnTo>
                <a:lnTo>
                  <a:pt x="4572000" y="444500"/>
                </a:lnTo>
                <a:lnTo>
                  <a:pt x="4572000" y="0"/>
                </a:lnTo>
                <a:close/>
              </a:path>
            </a:pathLst>
          </a:custGeom>
          <a:solidFill>
            <a:srgbClr val="9F20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3247" y="5938863"/>
            <a:ext cx="2292985" cy="340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765"/>
              </a:lnSpc>
              <a:spcBef>
                <a:spcPts val="100"/>
              </a:spcBef>
            </a:pPr>
            <a:r>
              <a:rPr sz="650" b="0" dirty="0">
                <a:solidFill>
                  <a:srgbClr val="7C7C9C"/>
                </a:solidFill>
                <a:latin typeface="Roboto Light"/>
                <a:cs typeface="Roboto Light"/>
              </a:rPr>
              <a:t>ETSU</a:t>
            </a:r>
            <a:r>
              <a:rPr sz="650" b="0" spc="-10" dirty="0">
                <a:solidFill>
                  <a:srgbClr val="7C7C9C"/>
                </a:solidFill>
                <a:latin typeface="Roboto Light"/>
                <a:cs typeface="Roboto Light"/>
              </a:rPr>
              <a:t> </a:t>
            </a:r>
            <a:r>
              <a:rPr sz="650" b="0" dirty="0">
                <a:solidFill>
                  <a:srgbClr val="7C7C9C"/>
                </a:solidFill>
                <a:latin typeface="Roboto Light"/>
                <a:cs typeface="Roboto Light"/>
              </a:rPr>
              <a:t>is an </a:t>
            </a:r>
            <a:r>
              <a:rPr sz="650" b="0" spc="-10" dirty="0">
                <a:solidFill>
                  <a:srgbClr val="7C7C9C"/>
                </a:solidFill>
                <a:latin typeface="Roboto Light"/>
                <a:cs typeface="Roboto Light"/>
              </a:rPr>
              <a:t>Equal</a:t>
            </a:r>
            <a:r>
              <a:rPr sz="650" b="0" dirty="0">
                <a:solidFill>
                  <a:srgbClr val="7C7C9C"/>
                </a:solidFill>
                <a:latin typeface="Roboto Light"/>
                <a:cs typeface="Roboto Light"/>
              </a:rPr>
              <a:t> </a:t>
            </a:r>
            <a:r>
              <a:rPr sz="650" b="0" spc="-10" dirty="0">
                <a:solidFill>
                  <a:srgbClr val="7C7C9C"/>
                </a:solidFill>
                <a:latin typeface="Roboto Light"/>
                <a:cs typeface="Roboto Light"/>
              </a:rPr>
              <a:t>Opportunity</a:t>
            </a:r>
            <a:r>
              <a:rPr sz="650" b="0" dirty="0">
                <a:solidFill>
                  <a:srgbClr val="7C7C9C"/>
                </a:solidFill>
                <a:latin typeface="Roboto Light"/>
                <a:cs typeface="Roboto Light"/>
              </a:rPr>
              <a:t> </a:t>
            </a:r>
            <a:r>
              <a:rPr sz="650" b="0" spc="-10" dirty="0">
                <a:solidFill>
                  <a:srgbClr val="7C7C9C"/>
                </a:solidFill>
                <a:latin typeface="Roboto Light"/>
                <a:cs typeface="Roboto Light"/>
              </a:rPr>
              <a:t>Educational</a:t>
            </a:r>
            <a:r>
              <a:rPr sz="650" b="0" spc="10" dirty="0">
                <a:solidFill>
                  <a:srgbClr val="7C7C9C"/>
                </a:solidFill>
                <a:latin typeface="Roboto Light"/>
                <a:cs typeface="Roboto Light"/>
              </a:rPr>
              <a:t> </a:t>
            </a:r>
            <a:r>
              <a:rPr sz="650" b="0" spc="-10" dirty="0">
                <a:solidFill>
                  <a:srgbClr val="7C7C9C"/>
                </a:solidFill>
                <a:latin typeface="Roboto Light"/>
                <a:cs typeface="Roboto Light"/>
              </a:rPr>
              <a:t>Institution/Employer.</a:t>
            </a:r>
            <a:endParaRPr sz="650">
              <a:latin typeface="Roboto Light"/>
              <a:cs typeface="Roboto Light"/>
            </a:endParaRPr>
          </a:p>
          <a:p>
            <a:pPr algn="ctr">
              <a:lnSpc>
                <a:spcPts val="765"/>
              </a:lnSpc>
            </a:pPr>
            <a:r>
              <a:rPr sz="650" b="0" dirty="0">
                <a:solidFill>
                  <a:srgbClr val="7C7C9C"/>
                </a:solidFill>
                <a:latin typeface="Roboto Light"/>
                <a:cs typeface="Roboto Light"/>
              </a:rPr>
              <a:t>ETSU-240789-A-</a:t>
            </a:r>
            <a:r>
              <a:rPr sz="650" b="0" spc="-25" dirty="0">
                <a:solidFill>
                  <a:srgbClr val="7C7C9C"/>
                </a:solidFill>
                <a:latin typeface="Roboto Light"/>
                <a:cs typeface="Roboto Light"/>
              </a:rPr>
              <a:t>24.</a:t>
            </a:r>
            <a:endParaRPr sz="650">
              <a:latin typeface="Roboto Light"/>
              <a:cs typeface="Roboto Light"/>
            </a:endParaRPr>
          </a:p>
          <a:p>
            <a:pPr algn="ctr">
              <a:lnSpc>
                <a:spcPct val="100000"/>
              </a:lnSpc>
              <a:spcBef>
                <a:spcPts val="170"/>
              </a:spcBef>
            </a:pPr>
            <a:r>
              <a:rPr sz="650" b="0" dirty="0">
                <a:solidFill>
                  <a:srgbClr val="7C7C9C"/>
                </a:solidFill>
                <a:latin typeface="Roboto Light"/>
                <a:cs typeface="Roboto Light"/>
              </a:rPr>
              <a:t>Designed</a:t>
            </a:r>
            <a:r>
              <a:rPr sz="650" b="0" spc="-10" dirty="0">
                <a:solidFill>
                  <a:srgbClr val="7C7C9C"/>
                </a:solidFill>
                <a:latin typeface="Roboto Light"/>
                <a:cs typeface="Roboto Light"/>
              </a:rPr>
              <a:t> </a:t>
            </a:r>
            <a:r>
              <a:rPr sz="650" b="0" dirty="0">
                <a:solidFill>
                  <a:srgbClr val="7C7C9C"/>
                </a:solidFill>
                <a:latin typeface="Roboto Light"/>
                <a:cs typeface="Roboto Light"/>
              </a:rPr>
              <a:t>and</a:t>
            </a:r>
            <a:r>
              <a:rPr sz="650" b="0" spc="-10" dirty="0">
                <a:solidFill>
                  <a:srgbClr val="7C7C9C"/>
                </a:solidFill>
                <a:latin typeface="Roboto Light"/>
                <a:cs typeface="Roboto Light"/>
              </a:rPr>
              <a:t> </a:t>
            </a:r>
            <a:r>
              <a:rPr sz="650" b="0" dirty="0">
                <a:solidFill>
                  <a:srgbClr val="7C7C9C"/>
                </a:solidFill>
                <a:latin typeface="Roboto Light"/>
                <a:cs typeface="Roboto Light"/>
              </a:rPr>
              <a:t>produced</a:t>
            </a:r>
            <a:r>
              <a:rPr sz="650" b="0" spc="-5" dirty="0">
                <a:solidFill>
                  <a:srgbClr val="7C7C9C"/>
                </a:solidFill>
                <a:latin typeface="Roboto Light"/>
                <a:cs typeface="Roboto Light"/>
              </a:rPr>
              <a:t> </a:t>
            </a:r>
            <a:r>
              <a:rPr sz="650" b="0" dirty="0">
                <a:solidFill>
                  <a:srgbClr val="7C7C9C"/>
                </a:solidFill>
                <a:latin typeface="Roboto Light"/>
                <a:cs typeface="Roboto Light"/>
              </a:rPr>
              <a:t>by</a:t>
            </a:r>
            <a:r>
              <a:rPr sz="650" b="0" spc="-15" dirty="0">
                <a:solidFill>
                  <a:srgbClr val="7C7C9C"/>
                </a:solidFill>
                <a:latin typeface="Roboto Light"/>
                <a:cs typeface="Roboto Light"/>
              </a:rPr>
              <a:t> </a:t>
            </a:r>
            <a:r>
              <a:rPr sz="650" b="0" dirty="0">
                <a:solidFill>
                  <a:srgbClr val="7C7C9C"/>
                </a:solidFill>
                <a:latin typeface="Roboto Light"/>
                <a:cs typeface="Roboto Light"/>
              </a:rPr>
              <a:t>BMC</a:t>
            </a:r>
            <a:r>
              <a:rPr sz="650" b="0" spc="-5" dirty="0">
                <a:solidFill>
                  <a:srgbClr val="7C7C9C"/>
                </a:solidFill>
                <a:latin typeface="Roboto Light"/>
                <a:cs typeface="Roboto Light"/>
              </a:rPr>
              <a:t> </a:t>
            </a:r>
            <a:r>
              <a:rPr sz="650" b="0" spc="-10" dirty="0">
                <a:solidFill>
                  <a:srgbClr val="7C7C9C"/>
                </a:solidFill>
                <a:latin typeface="Roboto Light"/>
                <a:cs typeface="Roboto Light"/>
              </a:rPr>
              <a:t>Creative.</a:t>
            </a:r>
            <a:endParaRPr sz="650">
              <a:latin typeface="Roboto Light"/>
              <a:cs typeface="Roboto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067" y="5482605"/>
            <a:ext cx="411607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FFFFFF"/>
                </a:solidFill>
                <a:latin typeface="Arial Narrow"/>
                <a:cs typeface="Arial Narrow"/>
              </a:rPr>
              <a:t>As</a:t>
            </a:r>
            <a:r>
              <a:rPr sz="1300" spc="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30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1300" spc="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300" dirty="0">
                <a:solidFill>
                  <a:srgbClr val="FFFFFF"/>
                </a:solidFill>
                <a:latin typeface="Arial Narrow"/>
                <a:cs typeface="Arial Narrow"/>
              </a:rPr>
              <a:t>ﬁrst-time</a:t>
            </a:r>
            <a:r>
              <a:rPr sz="1300" spc="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300" dirty="0">
                <a:solidFill>
                  <a:srgbClr val="FFFFFF"/>
                </a:solidFill>
                <a:latin typeface="Arial Narrow"/>
                <a:cs typeface="Arial Narrow"/>
              </a:rPr>
              <a:t>mom,</a:t>
            </a:r>
            <a:r>
              <a:rPr sz="1300" spc="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300" dirty="0">
                <a:solidFill>
                  <a:srgbClr val="FFFFFF"/>
                </a:solidFill>
                <a:latin typeface="Arial Narrow"/>
                <a:cs typeface="Arial Narrow"/>
              </a:rPr>
              <a:t>you</a:t>
            </a:r>
            <a:r>
              <a:rPr sz="1300" spc="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300" dirty="0">
                <a:solidFill>
                  <a:srgbClr val="FFFFFF"/>
                </a:solidFill>
                <a:latin typeface="Arial Narrow"/>
                <a:cs typeface="Arial Narrow"/>
              </a:rPr>
              <a:t>want</a:t>
            </a:r>
            <a:r>
              <a:rPr sz="1300" spc="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300" dirty="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sz="1300" spc="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300" dirty="0">
                <a:solidFill>
                  <a:srgbClr val="FFFFFF"/>
                </a:solidFill>
                <a:latin typeface="Arial Narrow"/>
                <a:cs typeface="Arial Narrow"/>
              </a:rPr>
              <a:t>best</a:t>
            </a:r>
            <a:r>
              <a:rPr sz="1300" spc="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300" dirty="0">
                <a:solidFill>
                  <a:srgbClr val="FFFFFF"/>
                </a:solidFill>
                <a:latin typeface="Arial Narrow"/>
                <a:cs typeface="Arial Narrow"/>
              </a:rPr>
              <a:t>start</a:t>
            </a:r>
            <a:r>
              <a:rPr sz="1300" spc="4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300" dirty="0">
                <a:solidFill>
                  <a:srgbClr val="FFFFFF"/>
                </a:solidFill>
                <a:latin typeface="Arial Narrow"/>
                <a:cs typeface="Arial Narrow"/>
              </a:rPr>
              <a:t>for</a:t>
            </a:r>
            <a:r>
              <a:rPr sz="1300" spc="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300" dirty="0">
                <a:solidFill>
                  <a:srgbClr val="FFFFFF"/>
                </a:solidFill>
                <a:latin typeface="Arial Narrow"/>
                <a:cs typeface="Arial Narrow"/>
              </a:rPr>
              <a:t>you</a:t>
            </a:r>
            <a:r>
              <a:rPr sz="1300" spc="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300" dirty="0">
                <a:solidFill>
                  <a:srgbClr val="FFFFFF"/>
                </a:solidFill>
                <a:latin typeface="Arial Narrow"/>
                <a:cs typeface="Arial Narrow"/>
              </a:rPr>
              <a:t>and</a:t>
            </a:r>
            <a:r>
              <a:rPr sz="1300" spc="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300" dirty="0">
                <a:solidFill>
                  <a:srgbClr val="FFFFFF"/>
                </a:solidFill>
                <a:latin typeface="Arial Narrow"/>
                <a:cs typeface="Arial Narrow"/>
              </a:rPr>
              <a:t>your</a:t>
            </a:r>
            <a:r>
              <a:rPr sz="1300" spc="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 Narrow"/>
                <a:cs typeface="Arial Narrow"/>
              </a:rPr>
              <a:t>baby.</a:t>
            </a:r>
            <a:endParaRPr sz="1300">
              <a:latin typeface="Arial Narrow"/>
              <a:cs typeface="Arial Narrow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B8D9A0-4395-417F-8C59-029F9DCFF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232" y="4530848"/>
            <a:ext cx="876300" cy="8286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92</Words>
  <Application>Microsoft Office PowerPoint</Application>
  <PresentationFormat>Custom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 Narrow</vt:lpstr>
      <vt:lpstr>Calibri</vt:lpstr>
      <vt:lpstr>Roboto Light</vt:lpstr>
      <vt:lpstr>Office Theme</vt:lpstr>
      <vt:lpstr>You’ve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240789-A TDG and Kids Center Handout Proof 2</dc:title>
  <dc:creator>Ferguson, Kimberly</dc:creator>
  <cp:lastModifiedBy>kferguson</cp:lastModifiedBy>
  <cp:revision>3</cp:revision>
  <dcterms:created xsi:type="dcterms:W3CDTF">2023-11-30T03:20:23Z</dcterms:created>
  <dcterms:modified xsi:type="dcterms:W3CDTF">2023-11-30T03:40:03Z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2023-11-29T00:00:00Z</vt:filetime>
  </property>
  <property fmtid="{D5CDD505-2E9C-101B-9397-08002B2CF9AE}" pid="3" name="Creator">
    <vt:lpwstr>Adobe Illustrator 27.5 (Macintosh)</vt:lpwstr>
  </property>
  <property fmtid="{D5CDD505-2E9C-101B-9397-08002B2CF9AE}" pid="4" name="LastSaved">
    <vt:filetime>2023-11-30T00:00:00Z</vt:filetime>
  </property>
  <property fmtid="{D5CDD505-2E9C-101B-9397-08002B2CF9AE}" pid="5" name="Producer">
    <vt:lpwstr>Adobe PDF library 17.00</vt:lpwstr>
  </property>
</Properties>
</file>