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15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BAEC-5074-5243-87E7-B670D007F33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A74B-8A41-AF48-8534-6527D47DD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BAEC-5074-5243-87E7-B670D007F33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A74B-8A41-AF48-8534-6527D47DD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BAEC-5074-5243-87E7-B670D007F33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A74B-8A41-AF48-8534-6527D47DD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BAEC-5074-5243-87E7-B670D007F33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A74B-8A41-AF48-8534-6527D47DD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BAEC-5074-5243-87E7-B670D007F33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A74B-8A41-AF48-8534-6527D47DD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BAEC-5074-5243-87E7-B670D007F33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A74B-8A41-AF48-8534-6527D47DD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BAEC-5074-5243-87E7-B670D007F33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A74B-8A41-AF48-8534-6527D47DD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BAEC-5074-5243-87E7-B670D007F33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A74B-8A41-AF48-8534-6527D47DD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BAEC-5074-5243-87E7-B670D007F33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A74B-8A41-AF48-8534-6527D47DD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BAEC-5074-5243-87E7-B670D007F33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A74B-8A41-AF48-8534-6527D47DD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BAEC-5074-5243-87E7-B670D007F33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A74B-8A41-AF48-8534-6527D47DD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FBAEC-5074-5243-87E7-B670D007F33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9A74B-8A41-AF48-8534-6527D47DD11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73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06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B435346F-3BD2-CA43-9AAA-14771A15BDCC}" vid="{1E46E39A-1B65-0048-984A-6969149177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Russell, Stephen D</dc:creator>
  <cp:lastModifiedBy>Redd, Emily Frances</cp:lastModifiedBy>
  <cp:revision>1</cp:revision>
  <dcterms:created xsi:type="dcterms:W3CDTF">2018-10-31T12:29:13Z</dcterms:created>
  <dcterms:modified xsi:type="dcterms:W3CDTF">2023-11-06T15:57:09Z</dcterms:modified>
</cp:coreProperties>
</file>