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0" r:id="rId2"/>
    <p:sldMasterId id="2147483651" r:id="rId3"/>
  </p:sldMasterIdLst>
  <p:notesMasterIdLst>
    <p:notesMasterId r:id="rId17"/>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Lst>
  <p:sldSz cx="21945600" cy="16459200"/>
  <p:notesSz cx="6858000" cy="9144000"/>
  <p:defaultTextStyle>
    <a:defPPr>
      <a:defRPr lang="en-US"/>
    </a:defPPr>
    <a:lvl1pPr algn="l" rtl="0" fontAlgn="base">
      <a:spcBef>
        <a:spcPct val="0"/>
      </a:spcBef>
      <a:spcAft>
        <a:spcPct val="0"/>
      </a:spcAft>
      <a:defRPr sz="1600" kern="1200">
        <a:solidFill>
          <a:schemeClr val="tx1"/>
        </a:solidFill>
        <a:latin typeface="Arial Narrow" panose="020B0606020202030204" pitchFamily="34" charset="0"/>
        <a:ea typeface="MS PGothic" panose="020B0600070205080204" pitchFamily="34" charset="-128"/>
        <a:cs typeface="+mn-cs"/>
      </a:defRPr>
    </a:lvl1pPr>
    <a:lvl2pPr marL="260350" indent="196850" algn="l" rtl="0" fontAlgn="base">
      <a:spcBef>
        <a:spcPct val="0"/>
      </a:spcBef>
      <a:spcAft>
        <a:spcPct val="0"/>
      </a:spcAft>
      <a:defRPr sz="1600" kern="1200">
        <a:solidFill>
          <a:schemeClr val="tx1"/>
        </a:solidFill>
        <a:latin typeface="Arial Narrow" panose="020B0606020202030204" pitchFamily="34" charset="0"/>
        <a:ea typeface="MS PGothic" panose="020B0600070205080204" pitchFamily="34" charset="-128"/>
        <a:cs typeface="+mn-cs"/>
      </a:defRPr>
    </a:lvl2pPr>
    <a:lvl3pPr marL="522288" indent="392113" algn="l" rtl="0" fontAlgn="base">
      <a:spcBef>
        <a:spcPct val="0"/>
      </a:spcBef>
      <a:spcAft>
        <a:spcPct val="0"/>
      </a:spcAft>
      <a:defRPr sz="1600" kern="1200">
        <a:solidFill>
          <a:schemeClr val="tx1"/>
        </a:solidFill>
        <a:latin typeface="Arial Narrow" panose="020B0606020202030204" pitchFamily="34" charset="0"/>
        <a:ea typeface="MS PGothic" panose="020B0600070205080204" pitchFamily="34" charset="-128"/>
        <a:cs typeface="+mn-cs"/>
      </a:defRPr>
    </a:lvl3pPr>
    <a:lvl4pPr marL="782638" indent="588963" algn="l" rtl="0" fontAlgn="base">
      <a:spcBef>
        <a:spcPct val="0"/>
      </a:spcBef>
      <a:spcAft>
        <a:spcPct val="0"/>
      </a:spcAft>
      <a:defRPr sz="1600" kern="1200">
        <a:solidFill>
          <a:schemeClr val="tx1"/>
        </a:solidFill>
        <a:latin typeface="Arial Narrow" panose="020B0606020202030204" pitchFamily="34" charset="0"/>
        <a:ea typeface="MS PGothic" panose="020B0600070205080204" pitchFamily="34" charset="-128"/>
        <a:cs typeface="+mn-cs"/>
      </a:defRPr>
    </a:lvl4pPr>
    <a:lvl5pPr marL="1044575" indent="784225" algn="l" rtl="0" fontAlgn="base">
      <a:spcBef>
        <a:spcPct val="0"/>
      </a:spcBef>
      <a:spcAft>
        <a:spcPct val="0"/>
      </a:spcAft>
      <a:defRPr sz="1600" kern="1200">
        <a:solidFill>
          <a:schemeClr val="tx1"/>
        </a:solidFill>
        <a:latin typeface="Arial Narrow" panose="020B0606020202030204" pitchFamily="34" charset="0"/>
        <a:ea typeface="MS PGothic" panose="020B0600070205080204" pitchFamily="34" charset="-128"/>
        <a:cs typeface="+mn-cs"/>
      </a:defRPr>
    </a:lvl5pPr>
    <a:lvl6pPr marL="2286000" algn="l" defTabSz="914400" rtl="0" eaLnBrk="1" latinLnBrk="0" hangingPunct="1">
      <a:defRPr sz="1600" kern="1200">
        <a:solidFill>
          <a:schemeClr val="tx1"/>
        </a:solidFill>
        <a:latin typeface="Arial Narrow" panose="020B0606020202030204" pitchFamily="34" charset="0"/>
        <a:ea typeface="MS PGothic" panose="020B0600070205080204" pitchFamily="34" charset="-128"/>
        <a:cs typeface="+mn-cs"/>
      </a:defRPr>
    </a:lvl6pPr>
    <a:lvl7pPr marL="2743200" algn="l" defTabSz="914400" rtl="0" eaLnBrk="1" latinLnBrk="0" hangingPunct="1">
      <a:defRPr sz="1600" kern="1200">
        <a:solidFill>
          <a:schemeClr val="tx1"/>
        </a:solidFill>
        <a:latin typeface="Arial Narrow" panose="020B0606020202030204" pitchFamily="34" charset="0"/>
        <a:ea typeface="MS PGothic" panose="020B0600070205080204" pitchFamily="34" charset="-128"/>
        <a:cs typeface="+mn-cs"/>
      </a:defRPr>
    </a:lvl7pPr>
    <a:lvl8pPr marL="3200400" algn="l" defTabSz="914400" rtl="0" eaLnBrk="1" latinLnBrk="0" hangingPunct="1">
      <a:defRPr sz="1600" kern="1200">
        <a:solidFill>
          <a:schemeClr val="tx1"/>
        </a:solidFill>
        <a:latin typeface="Arial Narrow" panose="020B0606020202030204" pitchFamily="34" charset="0"/>
        <a:ea typeface="MS PGothic" panose="020B0600070205080204" pitchFamily="34" charset="-128"/>
        <a:cs typeface="+mn-cs"/>
      </a:defRPr>
    </a:lvl8pPr>
    <a:lvl9pPr marL="3657600" algn="l" defTabSz="914400" rtl="0" eaLnBrk="1" latinLnBrk="0" hangingPunct="1">
      <a:defRPr sz="1600" kern="1200">
        <a:solidFill>
          <a:schemeClr val="tx1"/>
        </a:solidFill>
        <a:latin typeface="Arial Narrow" panose="020B060602020203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1776">
          <p15:clr>
            <a:srgbClr val="A4A3A4"/>
          </p15:clr>
        </p15:guide>
        <p15:guide id="2" orient="horz" pos="10142">
          <p15:clr>
            <a:srgbClr val="A4A3A4"/>
          </p15:clr>
        </p15:guide>
        <p15:guide id="3" pos="218">
          <p15:clr>
            <a:srgbClr val="A4A3A4"/>
          </p15:clr>
        </p15:guide>
        <p15:guide id="4" pos="3362">
          <p15:clr>
            <a:srgbClr val="A4A3A4"/>
          </p15:clr>
        </p15:guide>
        <p15:guide id="5" pos="3619">
          <p15:clr>
            <a:srgbClr val="A4A3A4"/>
          </p15:clr>
        </p15:guide>
        <p15:guide id="6" pos="6763">
          <p15:clr>
            <a:srgbClr val="A4A3A4"/>
          </p15:clr>
        </p15:guide>
        <p15:guide id="7" pos="7015">
          <p15:clr>
            <a:srgbClr val="A4A3A4"/>
          </p15:clr>
        </p15:guide>
        <p15:guide id="8" pos="10159">
          <p15:clr>
            <a:srgbClr val="A4A3A4"/>
          </p15:clr>
        </p15:guide>
        <p15:guide id="9" pos="10418">
          <p15:clr>
            <a:srgbClr val="A4A3A4"/>
          </p15:clr>
        </p15:guide>
        <p15:guide id="10" pos="1356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707A718-D1F3-979E-52EA-1056698F299F}" v="108" dt="2022-01-26T17:09:00.9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448"/>
    <p:restoredTop sz="94716"/>
  </p:normalViewPr>
  <p:slideViewPr>
    <p:cSldViewPr snapToGrid="0" snapToObjects="1">
      <p:cViewPr varScale="1">
        <p:scale>
          <a:sx n="61" d="100"/>
          <a:sy n="61" d="100"/>
        </p:scale>
        <p:origin x="1952" y="232"/>
      </p:cViewPr>
      <p:guideLst>
        <p:guide orient="horz" pos="1776"/>
        <p:guide orient="horz" pos="10142"/>
        <p:guide pos="218"/>
        <p:guide pos="3362"/>
        <p:guide pos="3619"/>
        <p:guide pos="6763"/>
        <p:guide pos="7015"/>
        <p:guide pos="10159"/>
        <p:guide pos="10418"/>
        <p:guide pos="13562"/>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a:extLst>
              <a:ext uri="{FF2B5EF4-FFF2-40B4-BE49-F238E27FC236}">
                <a16:creationId xmlns:a16="http://schemas.microsoft.com/office/drawing/2014/main" id="{8B1464E6-FDFD-1E40-A3F7-BE92BC78559D}"/>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US"/>
          </a:p>
        </p:txBody>
      </p:sp>
      <p:sp>
        <p:nvSpPr>
          <p:cNvPr id="150531" name="Rectangle 3">
            <a:extLst>
              <a:ext uri="{FF2B5EF4-FFF2-40B4-BE49-F238E27FC236}">
                <a16:creationId xmlns:a16="http://schemas.microsoft.com/office/drawing/2014/main" id="{C91D3B0A-6AAB-B147-877E-432AF1430A80}"/>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US"/>
          </a:p>
        </p:txBody>
      </p:sp>
      <p:sp>
        <p:nvSpPr>
          <p:cNvPr id="4100" name="Rectangle 4">
            <a:extLst>
              <a:ext uri="{FF2B5EF4-FFF2-40B4-BE49-F238E27FC236}">
                <a16:creationId xmlns:a16="http://schemas.microsoft.com/office/drawing/2014/main" id="{C182A5EC-8403-1E45-84B6-98F947A4ACE5}"/>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0533" name="Rectangle 5">
            <a:extLst>
              <a:ext uri="{FF2B5EF4-FFF2-40B4-BE49-F238E27FC236}">
                <a16:creationId xmlns:a16="http://schemas.microsoft.com/office/drawing/2014/main" id="{A01D1D5D-1637-D04F-B26F-109302117D97}"/>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0534" name="Rectangle 6">
            <a:extLst>
              <a:ext uri="{FF2B5EF4-FFF2-40B4-BE49-F238E27FC236}">
                <a16:creationId xmlns:a16="http://schemas.microsoft.com/office/drawing/2014/main" id="{577AF773-77F3-594B-822B-F9B8C935B5C8}"/>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US"/>
          </a:p>
        </p:txBody>
      </p:sp>
      <p:sp>
        <p:nvSpPr>
          <p:cNvPr id="150535" name="Rectangle 7">
            <a:extLst>
              <a:ext uri="{FF2B5EF4-FFF2-40B4-BE49-F238E27FC236}">
                <a16:creationId xmlns:a16="http://schemas.microsoft.com/office/drawing/2014/main" id="{C9D32A38-3D35-2144-99FE-001DB5695780}"/>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882D2206-931F-914D-B7FA-CA9F50B15BBA}"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800" kern="1200">
        <a:solidFill>
          <a:schemeClr val="tx1"/>
        </a:solidFill>
        <a:latin typeface="Arial" charset="0"/>
        <a:ea typeface="MS PGothic" pitchFamily="34" charset="-128"/>
        <a:cs typeface="MS PGothic" charset="0"/>
      </a:defRPr>
    </a:lvl1pPr>
    <a:lvl2pPr marL="260350" algn="l" rtl="0" eaLnBrk="0" fontAlgn="base" hangingPunct="0">
      <a:spcBef>
        <a:spcPct val="30000"/>
      </a:spcBef>
      <a:spcAft>
        <a:spcPct val="0"/>
      </a:spcAft>
      <a:defRPr sz="800" kern="1200">
        <a:solidFill>
          <a:schemeClr val="tx1"/>
        </a:solidFill>
        <a:latin typeface="Arial" charset="0"/>
        <a:ea typeface="MS PGothic" pitchFamily="34" charset="-128"/>
        <a:cs typeface="MS PGothic" charset="0"/>
      </a:defRPr>
    </a:lvl2pPr>
    <a:lvl3pPr marL="522288" algn="l" rtl="0" eaLnBrk="0" fontAlgn="base" hangingPunct="0">
      <a:spcBef>
        <a:spcPct val="30000"/>
      </a:spcBef>
      <a:spcAft>
        <a:spcPct val="0"/>
      </a:spcAft>
      <a:defRPr sz="800" kern="1200">
        <a:solidFill>
          <a:schemeClr val="tx1"/>
        </a:solidFill>
        <a:latin typeface="Arial" charset="0"/>
        <a:ea typeface="MS PGothic" pitchFamily="34" charset="-128"/>
        <a:cs typeface="MS PGothic" charset="0"/>
      </a:defRPr>
    </a:lvl3pPr>
    <a:lvl4pPr marL="782638" algn="l" rtl="0" eaLnBrk="0" fontAlgn="base" hangingPunct="0">
      <a:spcBef>
        <a:spcPct val="30000"/>
      </a:spcBef>
      <a:spcAft>
        <a:spcPct val="0"/>
      </a:spcAft>
      <a:defRPr sz="800" kern="1200">
        <a:solidFill>
          <a:schemeClr val="tx1"/>
        </a:solidFill>
        <a:latin typeface="Arial" charset="0"/>
        <a:ea typeface="MS PGothic" pitchFamily="34" charset="-128"/>
        <a:cs typeface="MS PGothic" charset="0"/>
      </a:defRPr>
    </a:lvl4pPr>
    <a:lvl5pPr marL="1044575" algn="l" rtl="0" eaLnBrk="0" fontAlgn="base" hangingPunct="0">
      <a:spcBef>
        <a:spcPct val="30000"/>
      </a:spcBef>
      <a:spcAft>
        <a:spcPct val="0"/>
      </a:spcAft>
      <a:defRPr sz="800" kern="1200">
        <a:solidFill>
          <a:schemeClr val="tx1"/>
        </a:solidFill>
        <a:latin typeface="Arial" charset="0"/>
        <a:ea typeface="MS PGothic" pitchFamily="34" charset="-128"/>
        <a:cs typeface="MS PGothic" charset="0"/>
      </a:defRPr>
    </a:lvl5pPr>
    <a:lvl6pPr marL="1305894" algn="l" defTabSz="522358" rtl="0" eaLnBrk="1" latinLnBrk="0" hangingPunct="1">
      <a:defRPr sz="800" kern="1200">
        <a:solidFill>
          <a:schemeClr val="tx1"/>
        </a:solidFill>
        <a:latin typeface="+mn-lt"/>
        <a:ea typeface="+mn-ea"/>
        <a:cs typeface="+mn-cs"/>
      </a:defRPr>
    </a:lvl6pPr>
    <a:lvl7pPr marL="1567074" algn="l" defTabSz="522358" rtl="0" eaLnBrk="1" latinLnBrk="0" hangingPunct="1">
      <a:defRPr sz="800" kern="1200">
        <a:solidFill>
          <a:schemeClr val="tx1"/>
        </a:solidFill>
        <a:latin typeface="+mn-lt"/>
        <a:ea typeface="+mn-ea"/>
        <a:cs typeface="+mn-cs"/>
      </a:defRPr>
    </a:lvl7pPr>
    <a:lvl8pPr marL="1828252" algn="l" defTabSz="522358" rtl="0" eaLnBrk="1" latinLnBrk="0" hangingPunct="1">
      <a:defRPr sz="800" kern="1200">
        <a:solidFill>
          <a:schemeClr val="tx1"/>
        </a:solidFill>
        <a:latin typeface="+mn-lt"/>
        <a:ea typeface="+mn-ea"/>
        <a:cs typeface="+mn-cs"/>
      </a:defRPr>
    </a:lvl8pPr>
    <a:lvl9pPr marL="2089432" algn="l" defTabSz="522358" rtl="0" eaLnBrk="1" latinLnBrk="0" hangingPunct="1">
      <a:defRPr sz="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7B353F14-3708-244C-B81F-DCCB66CFAA7E}"/>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AC2E8398-570A-0846-8F99-62229486159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CCAB56BF-1981-0843-AA0B-CB8CA0AC7E3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C1956686-C26C-E04A-8D14-80335FA5D237}" type="slidenum">
              <a:rPr lang="en-US" altLang="en-US" sz="1200">
                <a:latin typeface="Arial" panose="020B0604020202020204" pitchFamily="34" charset="0"/>
              </a:rPr>
              <a:pPr eaLnBrk="1" hangingPunct="1"/>
              <a:t>1</a:t>
            </a:fld>
            <a:endParaRPr lang="en-US" altLang="en-US" sz="1200">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7B353F14-3708-244C-B81F-DCCB66CFAA7E}"/>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AC2E8398-570A-0846-8F99-62229486159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CCAB56BF-1981-0843-AA0B-CB8CA0AC7E3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C1956686-C26C-E04A-8D14-80335FA5D237}" type="slidenum">
              <a:rPr lang="en-US" altLang="en-US" sz="1200">
                <a:latin typeface="Arial" panose="020B0604020202020204" pitchFamily="34" charset="0"/>
              </a:rPr>
              <a:pPr eaLnBrk="1" hangingPunct="1"/>
              <a:t>10</a:t>
            </a:fld>
            <a:endParaRPr lang="en-US" altLang="en-US" sz="1200">
              <a:latin typeface="Arial" panose="020B0604020202020204" pitchFamily="34" charset="0"/>
            </a:endParaRPr>
          </a:p>
        </p:txBody>
      </p:sp>
    </p:spTree>
    <p:extLst>
      <p:ext uri="{BB962C8B-B14F-4D97-AF65-F5344CB8AC3E}">
        <p14:creationId xmlns:p14="http://schemas.microsoft.com/office/powerpoint/2010/main" val="2347320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7B353F14-3708-244C-B81F-DCCB66CFAA7E}"/>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AC2E8398-570A-0846-8F99-62229486159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CCAB56BF-1981-0843-AA0B-CB8CA0AC7E3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C1956686-C26C-E04A-8D14-80335FA5D237}" type="slidenum">
              <a:rPr lang="en-US" altLang="en-US" sz="1200">
                <a:latin typeface="Arial" panose="020B0604020202020204" pitchFamily="34" charset="0"/>
              </a:rPr>
              <a:pPr eaLnBrk="1" hangingPunct="1"/>
              <a:t>11</a:t>
            </a:fld>
            <a:endParaRPr lang="en-US" altLang="en-US" sz="1200">
              <a:latin typeface="Arial" panose="020B0604020202020204" pitchFamily="34" charset="0"/>
            </a:endParaRPr>
          </a:p>
        </p:txBody>
      </p:sp>
    </p:spTree>
    <p:extLst>
      <p:ext uri="{BB962C8B-B14F-4D97-AF65-F5344CB8AC3E}">
        <p14:creationId xmlns:p14="http://schemas.microsoft.com/office/powerpoint/2010/main" val="14969256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7B353F14-3708-244C-B81F-DCCB66CFAA7E}"/>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AC2E8398-570A-0846-8F99-62229486159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CCAB56BF-1981-0843-AA0B-CB8CA0AC7E3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C1956686-C26C-E04A-8D14-80335FA5D237}" type="slidenum">
              <a:rPr lang="en-US" altLang="en-US" sz="1200">
                <a:latin typeface="Arial" panose="020B0604020202020204" pitchFamily="34" charset="0"/>
              </a:rPr>
              <a:pPr eaLnBrk="1" hangingPunct="1"/>
              <a:t>12</a:t>
            </a:fld>
            <a:endParaRPr lang="en-US" altLang="en-US" sz="1200">
              <a:latin typeface="Arial" panose="020B0604020202020204" pitchFamily="34" charset="0"/>
            </a:endParaRPr>
          </a:p>
        </p:txBody>
      </p:sp>
    </p:spTree>
    <p:extLst>
      <p:ext uri="{BB962C8B-B14F-4D97-AF65-F5344CB8AC3E}">
        <p14:creationId xmlns:p14="http://schemas.microsoft.com/office/powerpoint/2010/main" val="28856858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7B353F14-3708-244C-B81F-DCCB66CFAA7E}"/>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AC2E8398-570A-0846-8F99-62229486159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CCAB56BF-1981-0843-AA0B-CB8CA0AC7E3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C1956686-C26C-E04A-8D14-80335FA5D237}" type="slidenum">
              <a:rPr lang="en-US" altLang="en-US" sz="1200">
                <a:latin typeface="Arial" panose="020B0604020202020204" pitchFamily="34" charset="0"/>
              </a:rPr>
              <a:pPr eaLnBrk="1" hangingPunct="1"/>
              <a:t>13</a:t>
            </a:fld>
            <a:endParaRPr lang="en-US" altLang="en-US" sz="1200">
              <a:latin typeface="Arial" panose="020B0604020202020204" pitchFamily="34" charset="0"/>
            </a:endParaRPr>
          </a:p>
        </p:txBody>
      </p:sp>
    </p:spTree>
    <p:extLst>
      <p:ext uri="{BB962C8B-B14F-4D97-AF65-F5344CB8AC3E}">
        <p14:creationId xmlns:p14="http://schemas.microsoft.com/office/powerpoint/2010/main" val="22908762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7B353F14-3708-244C-B81F-DCCB66CFAA7E}"/>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AC2E8398-570A-0846-8F99-62229486159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CCAB56BF-1981-0843-AA0B-CB8CA0AC7E3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C1956686-C26C-E04A-8D14-80335FA5D237}" type="slidenum">
              <a:rPr lang="en-US" altLang="en-US" sz="1200">
                <a:latin typeface="Arial" panose="020B0604020202020204" pitchFamily="34" charset="0"/>
              </a:rPr>
              <a:pPr eaLnBrk="1" hangingPunct="1"/>
              <a:t>2</a:t>
            </a:fld>
            <a:endParaRPr lang="en-US" altLang="en-US" sz="1200">
              <a:latin typeface="Arial" panose="020B0604020202020204" pitchFamily="34" charset="0"/>
            </a:endParaRPr>
          </a:p>
        </p:txBody>
      </p:sp>
    </p:spTree>
    <p:extLst>
      <p:ext uri="{BB962C8B-B14F-4D97-AF65-F5344CB8AC3E}">
        <p14:creationId xmlns:p14="http://schemas.microsoft.com/office/powerpoint/2010/main" val="26310538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7B353F14-3708-244C-B81F-DCCB66CFAA7E}"/>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AC2E8398-570A-0846-8F99-62229486159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CCAB56BF-1981-0843-AA0B-CB8CA0AC7E3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C1956686-C26C-E04A-8D14-80335FA5D237}" type="slidenum">
              <a:rPr lang="en-US" altLang="en-US" sz="1200">
                <a:latin typeface="Arial" panose="020B0604020202020204" pitchFamily="34" charset="0"/>
              </a:rPr>
              <a:pPr eaLnBrk="1" hangingPunct="1"/>
              <a:t>3</a:t>
            </a:fld>
            <a:endParaRPr lang="en-US" altLang="en-US" sz="1200">
              <a:latin typeface="Arial" panose="020B0604020202020204" pitchFamily="34" charset="0"/>
            </a:endParaRPr>
          </a:p>
        </p:txBody>
      </p:sp>
    </p:spTree>
    <p:extLst>
      <p:ext uri="{BB962C8B-B14F-4D97-AF65-F5344CB8AC3E}">
        <p14:creationId xmlns:p14="http://schemas.microsoft.com/office/powerpoint/2010/main" val="22074004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7B353F14-3708-244C-B81F-DCCB66CFAA7E}"/>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AC2E8398-570A-0846-8F99-62229486159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CCAB56BF-1981-0843-AA0B-CB8CA0AC7E3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C1956686-C26C-E04A-8D14-80335FA5D237}" type="slidenum">
              <a:rPr lang="en-US" altLang="en-US" sz="1200">
                <a:latin typeface="Arial" panose="020B0604020202020204" pitchFamily="34" charset="0"/>
              </a:rPr>
              <a:pPr eaLnBrk="1" hangingPunct="1"/>
              <a:t>4</a:t>
            </a:fld>
            <a:endParaRPr lang="en-US" altLang="en-US" sz="1200">
              <a:latin typeface="Arial" panose="020B0604020202020204" pitchFamily="34" charset="0"/>
            </a:endParaRPr>
          </a:p>
        </p:txBody>
      </p:sp>
    </p:spTree>
    <p:extLst>
      <p:ext uri="{BB962C8B-B14F-4D97-AF65-F5344CB8AC3E}">
        <p14:creationId xmlns:p14="http://schemas.microsoft.com/office/powerpoint/2010/main" val="30725948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7B353F14-3708-244C-B81F-DCCB66CFAA7E}"/>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AC2E8398-570A-0846-8F99-62229486159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CCAB56BF-1981-0843-AA0B-CB8CA0AC7E3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C1956686-C26C-E04A-8D14-80335FA5D237}" type="slidenum">
              <a:rPr lang="en-US" altLang="en-US" sz="1200">
                <a:latin typeface="Arial" panose="020B0604020202020204" pitchFamily="34" charset="0"/>
              </a:rPr>
              <a:pPr eaLnBrk="1" hangingPunct="1"/>
              <a:t>5</a:t>
            </a:fld>
            <a:endParaRPr lang="en-US" altLang="en-US" sz="1200">
              <a:latin typeface="Arial" panose="020B0604020202020204" pitchFamily="34" charset="0"/>
            </a:endParaRPr>
          </a:p>
        </p:txBody>
      </p:sp>
    </p:spTree>
    <p:extLst>
      <p:ext uri="{BB962C8B-B14F-4D97-AF65-F5344CB8AC3E}">
        <p14:creationId xmlns:p14="http://schemas.microsoft.com/office/powerpoint/2010/main" val="6353832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7B353F14-3708-244C-B81F-DCCB66CFAA7E}"/>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AC2E8398-570A-0846-8F99-62229486159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CCAB56BF-1981-0843-AA0B-CB8CA0AC7E3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C1956686-C26C-E04A-8D14-80335FA5D237}" type="slidenum">
              <a:rPr lang="en-US" altLang="en-US" sz="1200">
                <a:latin typeface="Arial" panose="020B0604020202020204" pitchFamily="34" charset="0"/>
              </a:rPr>
              <a:pPr eaLnBrk="1" hangingPunct="1"/>
              <a:t>6</a:t>
            </a:fld>
            <a:endParaRPr lang="en-US" altLang="en-US" sz="1200">
              <a:latin typeface="Arial" panose="020B0604020202020204" pitchFamily="34" charset="0"/>
            </a:endParaRPr>
          </a:p>
        </p:txBody>
      </p:sp>
    </p:spTree>
    <p:extLst>
      <p:ext uri="{BB962C8B-B14F-4D97-AF65-F5344CB8AC3E}">
        <p14:creationId xmlns:p14="http://schemas.microsoft.com/office/powerpoint/2010/main" val="6625046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7B353F14-3708-244C-B81F-DCCB66CFAA7E}"/>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AC2E8398-570A-0846-8F99-62229486159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CCAB56BF-1981-0843-AA0B-CB8CA0AC7E3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C1956686-C26C-E04A-8D14-80335FA5D237}" type="slidenum">
              <a:rPr lang="en-US" altLang="en-US" sz="1200">
                <a:latin typeface="Arial" panose="020B0604020202020204" pitchFamily="34" charset="0"/>
              </a:rPr>
              <a:pPr eaLnBrk="1" hangingPunct="1"/>
              <a:t>7</a:t>
            </a:fld>
            <a:endParaRPr lang="en-US" altLang="en-US" sz="1200">
              <a:latin typeface="Arial" panose="020B0604020202020204" pitchFamily="34" charset="0"/>
            </a:endParaRPr>
          </a:p>
        </p:txBody>
      </p:sp>
    </p:spTree>
    <p:extLst>
      <p:ext uri="{BB962C8B-B14F-4D97-AF65-F5344CB8AC3E}">
        <p14:creationId xmlns:p14="http://schemas.microsoft.com/office/powerpoint/2010/main" val="27843188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7B353F14-3708-244C-B81F-DCCB66CFAA7E}"/>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AC2E8398-570A-0846-8F99-62229486159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CCAB56BF-1981-0843-AA0B-CB8CA0AC7E3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C1956686-C26C-E04A-8D14-80335FA5D237}" type="slidenum">
              <a:rPr lang="en-US" altLang="en-US" sz="1200">
                <a:latin typeface="Arial" panose="020B0604020202020204" pitchFamily="34" charset="0"/>
              </a:rPr>
              <a:pPr eaLnBrk="1" hangingPunct="1"/>
              <a:t>8</a:t>
            </a:fld>
            <a:endParaRPr lang="en-US" altLang="en-US" sz="1200">
              <a:latin typeface="Arial" panose="020B0604020202020204" pitchFamily="34" charset="0"/>
            </a:endParaRPr>
          </a:p>
        </p:txBody>
      </p:sp>
    </p:spTree>
    <p:extLst>
      <p:ext uri="{BB962C8B-B14F-4D97-AF65-F5344CB8AC3E}">
        <p14:creationId xmlns:p14="http://schemas.microsoft.com/office/powerpoint/2010/main" val="17130715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7B353F14-3708-244C-B81F-DCCB66CFAA7E}"/>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AC2E8398-570A-0846-8F99-62229486159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CCAB56BF-1981-0843-AA0B-CB8CA0AC7E3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C1956686-C26C-E04A-8D14-80335FA5D237}" type="slidenum">
              <a:rPr lang="en-US" altLang="en-US" sz="1200">
                <a:latin typeface="Arial" panose="020B0604020202020204" pitchFamily="34" charset="0"/>
              </a:rPr>
              <a:pPr eaLnBrk="1" hangingPunct="1"/>
              <a:t>9</a:t>
            </a:fld>
            <a:endParaRPr lang="en-US" altLang="en-US" sz="1200">
              <a:latin typeface="Arial" panose="020B0604020202020204" pitchFamily="34" charset="0"/>
            </a:endParaRPr>
          </a:p>
        </p:txBody>
      </p:sp>
    </p:spTree>
    <p:extLst>
      <p:ext uri="{BB962C8B-B14F-4D97-AF65-F5344CB8AC3E}">
        <p14:creationId xmlns:p14="http://schemas.microsoft.com/office/powerpoint/2010/main" val="10656867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46241" y="5113339"/>
            <a:ext cx="18653124" cy="3527424"/>
          </a:xfrm>
        </p:spPr>
        <p:txBody>
          <a:bodyPr/>
          <a:lstStyle/>
          <a:p>
            <a:r>
              <a:rPr lang="en-US"/>
              <a:t>Click to edit Master title style</a:t>
            </a:r>
          </a:p>
        </p:txBody>
      </p:sp>
      <p:sp>
        <p:nvSpPr>
          <p:cNvPr id="3" name="Subtitle 2"/>
          <p:cNvSpPr>
            <a:spLocks noGrp="1"/>
          </p:cNvSpPr>
          <p:nvPr>
            <p:ph type="subTitle" idx="1"/>
          </p:nvPr>
        </p:nvSpPr>
        <p:spPr>
          <a:xfrm>
            <a:off x="3291684" y="9326564"/>
            <a:ext cx="15362237" cy="4206876"/>
          </a:xfrm>
        </p:spPr>
        <p:txBody>
          <a:bodyPr/>
          <a:lstStyle>
            <a:lvl1pPr marL="0" indent="0" algn="ctr">
              <a:buNone/>
              <a:defRPr/>
            </a:lvl1pPr>
            <a:lvl2pPr marL="261178" indent="0" algn="ctr">
              <a:buNone/>
              <a:defRPr/>
            </a:lvl2pPr>
            <a:lvl3pPr marL="522358" indent="0" algn="ctr">
              <a:buNone/>
              <a:defRPr/>
            </a:lvl3pPr>
            <a:lvl4pPr marL="783536" indent="0" algn="ctr">
              <a:buNone/>
              <a:defRPr/>
            </a:lvl4pPr>
            <a:lvl5pPr marL="1044716" indent="0" algn="ctr">
              <a:buNone/>
              <a:defRPr/>
            </a:lvl5pPr>
            <a:lvl6pPr marL="1305894" indent="0" algn="ctr">
              <a:buNone/>
              <a:defRPr/>
            </a:lvl6pPr>
            <a:lvl7pPr marL="1567074" indent="0" algn="ctr">
              <a:buNone/>
              <a:defRPr/>
            </a:lvl7pPr>
            <a:lvl8pPr marL="1828252" indent="0" algn="ctr">
              <a:buNone/>
              <a:defRPr/>
            </a:lvl8pPr>
            <a:lvl9pPr marL="2089432" indent="0" algn="ctr">
              <a:buNone/>
              <a:defRPr/>
            </a:lvl9pPr>
          </a:lstStyle>
          <a:p>
            <a:r>
              <a:rPr lang="en-US"/>
              <a:t>Click to edit Master subtitle style</a:t>
            </a:r>
          </a:p>
        </p:txBody>
      </p:sp>
    </p:spTree>
    <p:extLst>
      <p:ext uri="{BB962C8B-B14F-4D97-AF65-F5344CB8AC3E}">
        <p14:creationId xmlns:p14="http://schemas.microsoft.com/office/powerpoint/2010/main" val="3775064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57684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6168689" y="636590"/>
            <a:ext cx="5273676" cy="154646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6872" y="636590"/>
            <a:ext cx="15745618" cy="154646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886542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46241" y="5113339"/>
            <a:ext cx="18653124" cy="3527424"/>
          </a:xfrm>
        </p:spPr>
        <p:txBody>
          <a:bodyPr/>
          <a:lstStyle/>
          <a:p>
            <a:r>
              <a:rPr lang="en-US"/>
              <a:t>Click to edit Master title style</a:t>
            </a:r>
          </a:p>
        </p:txBody>
      </p:sp>
      <p:sp>
        <p:nvSpPr>
          <p:cNvPr id="3" name="Subtitle 2"/>
          <p:cNvSpPr>
            <a:spLocks noGrp="1"/>
          </p:cNvSpPr>
          <p:nvPr>
            <p:ph type="subTitle" idx="1"/>
          </p:nvPr>
        </p:nvSpPr>
        <p:spPr>
          <a:xfrm>
            <a:off x="3291684" y="9326564"/>
            <a:ext cx="15362237" cy="4206876"/>
          </a:xfrm>
        </p:spPr>
        <p:txBody>
          <a:bodyPr/>
          <a:lstStyle>
            <a:lvl1pPr marL="0" indent="0" algn="ctr">
              <a:buNone/>
              <a:defRPr/>
            </a:lvl1pPr>
            <a:lvl2pPr marL="261178" indent="0" algn="ctr">
              <a:buNone/>
              <a:defRPr/>
            </a:lvl2pPr>
            <a:lvl3pPr marL="522358" indent="0" algn="ctr">
              <a:buNone/>
              <a:defRPr/>
            </a:lvl3pPr>
            <a:lvl4pPr marL="783536" indent="0" algn="ctr">
              <a:buNone/>
              <a:defRPr/>
            </a:lvl4pPr>
            <a:lvl5pPr marL="1044716" indent="0" algn="ctr">
              <a:buNone/>
              <a:defRPr/>
            </a:lvl5pPr>
            <a:lvl6pPr marL="1305894" indent="0" algn="ctr">
              <a:buNone/>
              <a:defRPr/>
            </a:lvl6pPr>
            <a:lvl7pPr marL="1567074" indent="0" algn="ctr">
              <a:buNone/>
              <a:defRPr/>
            </a:lvl7pPr>
            <a:lvl8pPr marL="1828252" indent="0" algn="ctr">
              <a:buNone/>
              <a:defRPr/>
            </a:lvl8pPr>
            <a:lvl9pPr marL="2089432" indent="0" algn="ctr">
              <a:buNone/>
              <a:defRPr/>
            </a:lvl9pPr>
          </a:lstStyle>
          <a:p>
            <a:r>
              <a:rPr lang="en-US"/>
              <a:t>Click to edit Master subtitle style</a:t>
            </a:r>
          </a:p>
        </p:txBody>
      </p:sp>
    </p:spTree>
    <p:extLst>
      <p:ext uri="{BB962C8B-B14F-4D97-AF65-F5344CB8AC3E}">
        <p14:creationId xmlns:p14="http://schemas.microsoft.com/office/powerpoint/2010/main" val="13101127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053198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33551" y="10576723"/>
            <a:ext cx="18653918" cy="3268663"/>
          </a:xfrm>
        </p:spPr>
        <p:txBody>
          <a:bodyPr anchor="t"/>
          <a:lstStyle>
            <a:lvl1pPr algn="l">
              <a:defRPr sz="2200" b="1" cap="all"/>
            </a:lvl1pPr>
          </a:lstStyle>
          <a:p>
            <a:r>
              <a:rPr lang="en-US"/>
              <a:t>Click to edit Master title style</a:t>
            </a:r>
          </a:p>
        </p:txBody>
      </p:sp>
      <p:sp>
        <p:nvSpPr>
          <p:cNvPr id="3" name="Text Placeholder 2"/>
          <p:cNvSpPr>
            <a:spLocks noGrp="1"/>
          </p:cNvSpPr>
          <p:nvPr>
            <p:ph type="body" idx="1"/>
          </p:nvPr>
        </p:nvSpPr>
        <p:spPr>
          <a:xfrm>
            <a:off x="1733551" y="6976271"/>
            <a:ext cx="18653918" cy="3600451"/>
          </a:xfrm>
        </p:spPr>
        <p:txBody>
          <a:bodyPr anchor="b"/>
          <a:lstStyle>
            <a:lvl1pPr marL="0" indent="0">
              <a:buNone/>
              <a:defRPr sz="1100"/>
            </a:lvl1pPr>
            <a:lvl2pPr marL="261178" indent="0">
              <a:buNone/>
              <a:defRPr sz="1100"/>
            </a:lvl2pPr>
            <a:lvl3pPr marL="522358" indent="0">
              <a:buNone/>
              <a:defRPr sz="800"/>
            </a:lvl3pPr>
            <a:lvl4pPr marL="783536" indent="0">
              <a:buNone/>
              <a:defRPr sz="800"/>
            </a:lvl4pPr>
            <a:lvl5pPr marL="1044716" indent="0">
              <a:buNone/>
              <a:defRPr sz="800"/>
            </a:lvl5pPr>
            <a:lvl6pPr marL="1305894" indent="0">
              <a:buNone/>
              <a:defRPr sz="800"/>
            </a:lvl6pPr>
            <a:lvl7pPr marL="1567074" indent="0">
              <a:buNone/>
              <a:defRPr sz="800"/>
            </a:lvl7pPr>
            <a:lvl8pPr marL="1828252" indent="0">
              <a:buNone/>
              <a:defRPr sz="800"/>
            </a:lvl8pPr>
            <a:lvl9pPr marL="2089432" indent="0">
              <a:buNone/>
              <a:defRPr sz="800"/>
            </a:lvl9pPr>
          </a:lstStyle>
          <a:p>
            <a:pPr lvl="0"/>
            <a:r>
              <a:rPr lang="en-US"/>
              <a:t>Click to edit Master text styles</a:t>
            </a:r>
          </a:p>
        </p:txBody>
      </p:sp>
    </p:spTree>
    <p:extLst>
      <p:ext uri="{BB962C8B-B14F-4D97-AF65-F5344CB8AC3E}">
        <p14:creationId xmlns:p14="http://schemas.microsoft.com/office/powerpoint/2010/main" val="32384130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6874" y="2819401"/>
            <a:ext cx="2455068" cy="13281818"/>
          </a:xfrm>
        </p:spPr>
        <p:txBody>
          <a:bodyPr/>
          <a:lstStyle>
            <a:lvl1pPr>
              <a:defRPr sz="1600"/>
            </a:lvl1pPr>
            <a:lvl2pPr>
              <a:defRPr sz="1400"/>
            </a:lvl2pPr>
            <a:lvl3pPr>
              <a:defRPr sz="11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878140" y="2819401"/>
            <a:ext cx="2455862" cy="13281818"/>
          </a:xfrm>
        </p:spPr>
        <p:txBody>
          <a:bodyPr/>
          <a:lstStyle>
            <a:lvl1pPr>
              <a:defRPr sz="1600"/>
            </a:lvl1pPr>
            <a:lvl2pPr>
              <a:defRPr sz="1400"/>
            </a:lvl2pPr>
            <a:lvl3pPr>
              <a:defRPr sz="11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456303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96965" y="658812"/>
            <a:ext cx="19751676" cy="2743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96963" y="3684590"/>
            <a:ext cx="9696451" cy="1535112"/>
          </a:xfrm>
        </p:spPr>
        <p:txBody>
          <a:bodyPr anchor="b"/>
          <a:lstStyle>
            <a:lvl1pPr marL="0" indent="0">
              <a:buNone/>
              <a:defRPr sz="1400" b="1"/>
            </a:lvl1pPr>
            <a:lvl2pPr marL="261178" indent="0">
              <a:buNone/>
              <a:defRPr sz="1100" b="1"/>
            </a:lvl2pPr>
            <a:lvl3pPr marL="522358" indent="0">
              <a:buNone/>
              <a:defRPr sz="1100" b="1"/>
            </a:lvl3pPr>
            <a:lvl4pPr marL="783536" indent="0">
              <a:buNone/>
              <a:defRPr sz="800" b="1"/>
            </a:lvl4pPr>
            <a:lvl5pPr marL="1044716" indent="0">
              <a:buNone/>
              <a:defRPr sz="800" b="1"/>
            </a:lvl5pPr>
            <a:lvl6pPr marL="1305894" indent="0">
              <a:buNone/>
              <a:defRPr sz="800" b="1"/>
            </a:lvl6pPr>
            <a:lvl7pPr marL="1567074" indent="0">
              <a:buNone/>
              <a:defRPr sz="800" b="1"/>
            </a:lvl7pPr>
            <a:lvl8pPr marL="1828252" indent="0">
              <a:buNone/>
              <a:defRPr sz="800" b="1"/>
            </a:lvl8pPr>
            <a:lvl9pPr marL="2089432" indent="0">
              <a:buNone/>
              <a:defRPr sz="800" b="1"/>
            </a:lvl9pPr>
          </a:lstStyle>
          <a:p>
            <a:pPr lvl="0"/>
            <a:r>
              <a:rPr lang="en-US"/>
              <a:t>Click to edit Master text styles</a:t>
            </a:r>
          </a:p>
        </p:txBody>
      </p:sp>
      <p:sp>
        <p:nvSpPr>
          <p:cNvPr id="4" name="Content Placeholder 3"/>
          <p:cNvSpPr>
            <a:spLocks noGrp="1"/>
          </p:cNvSpPr>
          <p:nvPr>
            <p:ph sz="half" idx="2"/>
          </p:nvPr>
        </p:nvSpPr>
        <p:spPr>
          <a:xfrm>
            <a:off x="1096963" y="5219703"/>
            <a:ext cx="9696451" cy="9482933"/>
          </a:xfrm>
        </p:spPr>
        <p:txBody>
          <a:bodyPr/>
          <a:lstStyle>
            <a:lvl1pPr>
              <a:defRPr sz="1400"/>
            </a:lvl1pPr>
            <a:lvl2pPr>
              <a:defRPr sz="1100"/>
            </a:lvl2pPr>
            <a:lvl3pPr>
              <a:defRPr sz="1100"/>
            </a:lvl3pPr>
            <a:lvl4pPr>
              <a:defRPr sz="800"/>
            </a:lvl4pPr>
            <a:lvl5pPr>
              <a:defRPr sz="800"/>
            </a:lvl5pPr>
            <a:lvl6pPr>
              <a:defRPr sz="800"/>
            </a:lvl6pPr>
            <a:lvl7pPr>
              <a:defRPr sz="800"/>
            </a:lvl7pPr>
            <a:lvl8pPr>
              <a:defRPr sz="800"/>
            </a:lvl8pPr>
            <a:lvl9pPr>
              <a:defRPr sz="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1148223" y="3684590"/>
            <a:ext cx="9700418" cy="1535112"/>
          </a:xfrm>
        </p:spPr>
        <p:txBody>
          <a:bodyPr anchor="b"/>
          <a:lstStyle>
            <a:lvl1pPr marL="0" indent="0">
              <a:buNone/>
              <a:defRPr sz="1400" b="1"/>
            </a:lvl1pPr>
            <a:lvl2pPr marL="261178" indent="0">
              <a:buNone/>
              <a:defRPr sz="1100" b="1"/>
            </a:lvl2pPr>
            <a:lvl3pPr marL="522358" indent="0">
              <a:buNone/>
              <a:defRPr sz="1100" b="1"/>
            </a:lvl3pPr>
            <a:lvl4pPr marL="783536" indent="0">
              <a:buNone/>
              <a:defRPr sz="800" b="1"/>
            </a:lvl4pPr>
            <a:lvl5pPr marL="1044716" indent="0">
              <a:buNone/>
              <a:defRPr sz="800" b="1"/>
            </a:lvl5pPr>
            <a:lvl6pPr marL="1305894" indent="0">
              <a:buNone/>
              <a:defRPr sz="800" b="1"/>
            </a:lvl6pPr>
            <a:lvl7pPr marL="1567074" indent="0">
              <a:buNone/>
              <a:defRPr sz="800" b="1"/>
            </a:lvl7pPr>
            <a:lvl8pPr marL="1828252" indent="0">
              <a:buNone/>
              <a:defRPr sz="800" b="1"/>
            </a:lvl8pPr>
            <a:lvl9pPr marL="2089432" indent="0">
              <a:buNone/>
              <a:defRPr sz="800" b="1"/>
            </a:lvl9pPr>
          </a:lstStyle>
          <a:p>
            <a:pPr lvl="0"/>
            <a:r>
              <a:rPr lang="en-US"/>
              <a:t>Click to edit Master text styles</a:t>
            </a:r>
          </a:p>
        </p:txBody>
      </p:sp>
      <p:sp>
        <p:nvSpPr>
          <p:cNvPr id="6" name="Content Placeholder 5"/>
          <p:cNvSpPr>
            <a:spLocks noGrp="1"/>
          </p:cNvSpPr>
          <p:nvPr>
            <p:ph sz="quarter" idx="4"/>
          </p:nvPr>
        </p:nvSpPr>
        <p:spPr>
          <a:xfrm>
            <a:off x="11148223" y="5219703"/>
            <a:ext cx="9700418" cy="9482933"/>
          </a:xfrm>
        </p:spPr>
        <p:txBody>
          <a:bodyPr/>
          <a:lstStyle>
            <a:lvl1pPr>
              <a:defRPr sz="1400"/>
            </a:lvl1pPr>
            <a:lvl2pPr>
              <a:defRPr sz="1100"/>
            </a:lvl2pPr>
            <a:lvl3pPr>
              <a:defRPr sz="1100"/>
            </a:lvl3pPr>
            <a:lvl4pPr>
              <a:defRPr sz="800"/>
            </a:lvl4pPr>
            <a:lvl5pPr>
              <a:defRPr sz="800"/>
            </a:lvl5pPr>
            <a:lvl6pPr>
              <a:defRPr sz="800"/>
            </a:lvl6pPr>
            <a:lvl7pPr>
              <a:defRPr sz="800"/>
            </a:lvl7pPr>
            <a:lvl8pPr>
              <a:defRPr sz="800"/>
            </a:lvl8pPr>
            <a:lvl9pPr>
              <a:defRPr sz="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249634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2682096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315549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96965" y="655638"/>
            <a:ext cx="7219951" cy="2788445"/>
          </a:xfrm>
        </p:spPr>
        <p:txBody>
          <a:bodyPr anchor="b"/>
          <a:lstStyle>
            <a:lvl1pPr algn="l">
              <a:defRPr sz="1100" b="1"/>
            </a:lvl1pPr>
          </a:lstStyle>
          <a:p>
            <a:r>
              <a:rPr lang="en-US"/>
              <a:t>Click to edit Master title style</a:t>
            </a:r>
          </a:p>
        </p:txBody>
      </p:sp>
      <p:sp>
        <p:nvSpPr>
          <p:cNvPr id="3" name="Content Placeholder 2"/>
          <p:cNvSpPr>
            <a:spLocks noGrp="1"/>
          </p:cNvSpPr>
          <p:nvPr>
            <p:ph idx="1"/>
          </p:nvPr>
        </p:nvSpPr>
        <p:spPr>
          <a:xfrm>
            <a:off x="8580437" y="655639"/>
            <a:ext cx="12268200" cy="14046994"/>
          </a:xfrm>
        </p:spPr>
        <p:txBody>
          <a:bodyPr/>
          <a:lstStyle>
            <a:lvl1pPr>
              <a:defRPr sz="1900"/>
            </a:lvl1pPr>
            <a:lvl2pPr>
              <a:defRPr sz="1600"/>
            </a:lvl2pPr>
            <a:lvl3pPr>
              <a:defRPr sz="14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96965" y="3444084"/>
            <a:ext cx="7219951" cy="11258551"/>
          </a:xfrm>
        </p:spPr>
        <p:txBody>
          <a:bodyPr/>
          <a:lstStyle>
            <a:lvl1pPr marL="0" indent="0">
              <a:buNone/>
              <a:defRPr sz="800"/>
            </a:lvl1pPr>
            <a:lvl2pPr marL="261178" indent="0">
              <a:buNone/>
              <a:defRPr sz="800"/>
            </a:lvl2pPr>
            <a:lvl3pPr marL="522358" indent="0">
              <a:buNone/>
              <a:defRPr sz="500"/>
            </a:lvl3pPr>
            <a:lvl4pPr marL="783536" indent="0">
              <a:buNone/>
              <a:defRPr sz="500"/>
            </a:lvl4pPr>
            <a:lvl5pPr marL="1044716" indent="0">
              <a:buNone/>
              <a:defRPr sz="500"/>
            </a:lvl5pPr>
            <a:lvl6pPr marL="1305894" indent="0">
              <a:buNone/>
              <a:defRPr sz="500"/>
            </a:lvl6pPr>
            <a:lvl7pPr marL="1567074" indent="0">
              <a:buNone/>
              <a:defRPr sz="500"/>
            </a:lvl7pPr>
            <a:lvl8pPr marL="1828252" indent="0">
              <a:buNone/>
              <a:defRPr sz="500"/>
            </a:lvl8pPr>
            <a:lvl9pPr marL="2089432" indent="0">
              <a:buNone/>
              <a:defRPr sz="500"/>
            </a:lvl9pPr>
          </a:lstStyle>
          <a:p>
            <a:pPr lvl="0"/>
            <a:r>
              <a:rPr lang="en-US"/>
              <a:t>Click to edit Master text styles</a:t>
            </a:r>
          </a:p>
        </p:txBody>
      </p:sp>
    </p:spTree>
    <p:extLst>
      <p:ext uri="{BB962C8B-B14F-4D97-AF65-F5344CB8AC3E}">
        <p14:creationId xmlns:p14="http://schemas.microsoft.com/office/powerpoint/2010/main" val="2741459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35343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301333" y="11521284"/>
            <a:ext cx="13167518" cy="1360488"/>
          </a:xfrm>
        </p:spPr>
        <p:txBody>
          <a:bodyPr anchor="b"/>
          <a:lstStyle>
            <a:lvl1pPr algn="l">
              <a:defRPr sz="1100" b="1"/>
            </a:lvl1pPr>
          </a:lstStyle>
          <a:p>
            <a:r>
              <a:rPr lang="en-US"/>
              <a:t>Click to edit Master title style</a:t>
            </a:r>
          </a:p>
        </p:txBody>
      </p:sp>
      <p:sp>
        <p:nvSpPr>
          <p:cNvPr id="3" name="Picture Placeholder 2"/>
          <p:cNvSpPr>
            <a:spLocks noGrp="1"/>
          </p:cNvSpPr>
          <p:nvPr>
            <p:ph type="pic" idx="1"/>
          </p:nvPr>
        </p:nvSpPr>
        <p:spPr>
          <a:xfrm>
            <a:off x="4301333" y="1470822"/>
            <a:ext cx="13167518" cy="9875045"/>
          </a:xfrm>
        </p:spPr>
        <p:txBody>
          <a:bodyPr/>
          <a:lstStyle>
            <a:lvl1pPr marL="0" indent="0">
              <a:buNone/>
              <a:defRPr sz="1900"/>
            </a:lvl1pPr>
            <a:lvl2pPr marL="261178" indent="0">
              <a:buNone/>
              <a:defRPr sz="1600"/>
            </a:lvl2pPr>
            <a:lvl3pPr marL="522358" indent="0">
              <a:buNone/>
              <a:defRPr sz="1400"/>
            </a:lvl3pPr>
            <a:lvl4pPr marL="783536" indent="0">
              <a:buNone/>
              <a:defRPr sz="1100"/>
            </a:lvl4pPr>
            <a:lvl5pPr marL="1044716" indent="0">
              <a:buNone/>
              <a:defRPr sz="1100"/>
            </a:lvl5pPr>
            <a:lvl6pPr marL="1305894" indent="0">
              <a:buNone/>
              <a:defRPr sz="1100"/>
            </a:lvl6pPr>
            <a:lvl7pPr marL="1567074" indent="0">
              <a:buNone/>
              <a:defRPr sz="1100"/>
            </a:lvl7pPr>
            <a:lvl8pPr marL="1828252" indent="0">
              <a:buNone/>
              <a:defRPr sz="1100"/>
            </a:lvl8pPr>
            <a:lvl9pPr marL="2089432" indent="0">
              <a:buNone/>
              <a:defRPr sz="1100"/>
            </a:lvl9pPr>
          </a:lstStyle>
          <a:p>
            <a:pPr lvl="0"/>
            <a:endParaRPr lang="en-US" noProof="0"/>
          </a:p>
        </p:txBody>
      </p:sp>
      <p:sp>
        <p:nvSpPr>
          <p:cNvPr id="4" name="Text Placeholder 3"/>
          <p:cNvSpPr>
            <a:spLocks noGrp="1"/>
          </p:cNvSpPr>
          <p:nvPr>
            <p:ph type="body" sz="half" idx="2"/>
          </p:nvPr>
        </p:nvSpPr>
        <p:spPr>
          <a:xfrm>
            <a:off x="4301333" y="12881772"/>
            <a:ext cx="13167518" cy="1931194"/>
          </a:xfrm>
        </p:spPr>
        <p:txBody>
          <a:bodyPr/>
          <a:lstStyle>
            <a:lvl1pPr marL="0" indent="0">
              <a:buNone/>
              <a:defRPr sz="800"/>
            </a:lvl1pPr>
            <a:lvl2pPr marL="261178" indent="0">
              <a:buNone/>
              <a:defRPr sz="800"/>
            </a:lvl2pPr>
            <a:lvl3pPr marL="522358" indent="0">
              <a:buNone/>
              <a:defRPr sz="500"/>
            </a:lvl3pPr>
            <a:lvl4pPr marL="783536" indent="0">
              <a:buNone/>
              <a:defRPr sz="500"/>
            </a:lvl4pPr>
            <a:lvl5pPr marL="1044716" indent="0">
              <a:buNone/>
              <a:defRPr sz="500"/>
            </a:lvl5pPr>
            <a:lvl6pPr marL="1305894" indent="0">
              <a:buNone/>
              <a:defRPr sz="500"/>
            </a:lvl6pPr>
            <a:lvl7pPr marL="1567074" indent="0">
              <a:buNone/>
              <a:defRPr sz="500"/>
            </a:lvl7pPr>
            <a:lvl8pPr marL="1828252" indent="0">
              <a:buNone/>
              <a:defRPr sz="500"/>
            </a:lvl8pPr>
            <a:lvl9pPr marL="2089432" indent="0">
              <a:buNone/>
              <a:defRPr sz="500"/>
            </a:lvl9pPr>
          </a:lstStyle>
          <a:p>
            <a:pPr lvl="0"/>
            <a:r>
              <a:rPr lang="en-US"/>
              <a:t>Click to edit Master text styles</a:t>
            </a:r>
          </a:p>
        </p:txBody>
      </p:sp>
    </p:spTree>
    <p:extLst>
      <p:ext uri="{BB962C8B-B14F-4D97-AF65-F5344CB8AC3E}">
        <p14:creationId xmlns:p14="http://schemas.microsoft.com/office/powerpoint/2010/main" val="9497636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481363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6168689" y="636590"/>
            <a:ext cx="5273676" cy="154646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6872" y="636590"/>
            <a:ext cx="15745618" cy="154646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838558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46241" y="5113339"/>
            <a:ext cx="18653124" cy="3527424"/>
          </a:xfrm>
        </p:spPr>
        <p:txBody>
          <a:bodyPr/>
          <a:lstStyle/>
          <a:p>
            <a:r>
              <a:rPr lang="en-US"/>
              <a:t>Click to edit Master title style</a:t>
            </a:r>
          </a:p>
        </p:txBody>
      </p:sp>
      <p:sp>
        <p:nvSpPr>
          <p:cNvPr id="3" name="Subtitle 2"/>
          <p:cNvSpPr>
            <a:spLocks noGrp="1"/>
          </p:cNvSpPr>
          <p:nvPr>
            <p:ph type="subTitle" idx="1"/>
          </p:nvPr>
        </p:nvSpPr>
        <p:spPr>
          <a:xfrm>
            <a:off x="3291684" y="9326564"/>
            <a:ext cx="15362237" cy="4206876"/>
          </a:xfrm>
        </p:spPr>
        <p:txBody>
          <a:bodyPr/>
          <a:lstStyle>
            <a:lvl1pPr marL="0" indent="0" algn="ctr">
              <a:buNone/>
              <a:defRPr/>
            </a:lvl1pPr>
            <a:lvl2pPr marL="261178" indent="0" algn="ctr">
              <a:buNone/>
              <a:defRPr/>
            </a:lvl2pPr>
            <a:lvl3pPr marL="522358" indent="0" algn="ctr">
              <a:buNone/>
              <a:defRPr/>
            </a:lvl3pPr>
            <a:lvl4pPr marL="783536" indent="0" algn="ctr">
              <a:buNone/>
              <a:defRPr/>
            </a:lvl4pPr>
            <a:lvl5pPr marL="1044716" indent="0" algn="ctr">
              <a:buNone/>
              <a:defRPr/>
            </a:lvl5pPr>
            <a:lvl6pPr marL="1305894" indent="0" algn="ctr">
              <a:buNone/>
              <a:defRPr/>
            </a:lvl6pPr>
            <a:lvl7pPr marL="1567074" indent="0" algn="ctr">
              <a:buNone/>
              <a:defRPr/>
            </a:lvl7pPr>
            <a:lvl8pPr marL="1828252" indent="0" algn="ctr">
              <a:buNone/>
              <a:defRPr/>
            </a:lvl8pPr>
            <a:lvl9pPr marL="2089432" indent="0" algn="ctr">
              <a:buNone/>
              <a:defRPr/>
            </a:lvl9pPr>
          </a:lstStyle>
          <a:p>
            <a:r>
              <a:rPr lang="en-US"/>
              <a:t>Click to edit Master subtitle style</a:t>
            </a:r>
          </a:p>
        </p:txBody>
      </p:sp>
    </p:spTree>
    <p:extLst>
      <p:ext uri="{BB962C8B-B14F-4D97-AF65-F5344CB8AC3E}">
        <p14:creationId xmlns:p14="http://schemas.microsoft.com/office/powerpoint/2010/main" val="101712192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0342022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33551" y="10576723"/>
            <a:ext cx="18653918" cy="3268663"/>
          </a:xfrm>
        </p:spPr>
        <p:txBody>
          <a:bodyPr anchor="t"/>
          <a:lstStyle>
            <a:lvl1pPr algn="l">
              <a:defRPr sz="2200" b="1" cap="all"/>
            </a:lvl1pPr>
          </a:lstStyle>
          <a:p>
            <a:r>
              <a:rPr lang="en-US"/>
              <a:t>Click to edit Master title style</a:t>
            </a:r>
          </a:p>
        </p:txBody>
      </p:sp>
      <p:sp>
        <p:nvSpPr>
          <p:cNvPr id="3" name="Text Placeholder 2"/>
          <p:cNvSpPr>
            <a:spLocks noGrp="1"/>
          </p:cNvSpPr>
          <p:nvPr>
            <p:ph type="body" idx="1"/>
          </p:nvPr>
        </p:nvSpPr>
        <p:spPr>
          <a:xfrm>
            <a:off x="1733551" y="6976271"/>
            <a:ext cx="18653918" cy="3600451"/>
          </a:xfrm>
        </p:spPr>
        <p:txBody>
          <a:bodyPr anchor="b"/>
          <a:lstStyle>
            <a:lvl1pPr marL="0" indent="0">
              <a:buNone/>
              <a:defRPr sz="1100"/>
            </a:lvl1pPr>
            <a:lvl2pPr marL="261178" indent="0">
              <a:buNone/>
              <a:defRPr sz="1100"/>
            </a:lvl2pPr>
            <a:lvl3pPr marL="522358" indent="0">
              <a:buNone/>
              <a:defRPr sz="800"/>
            </a:lvl3pPr>
            <a:lvl4pPr marL="783536" indent="0">
              <a:buNone/>
              <a:defRPr sz="800"/>
            </a:lvl4pPr>
            <a:lvl5pPr marL="1044716" indent="0">
              <a:buNone/>
              <a:defRPr sz="800"/>
            </a:lvl5pPr>
            <a:lvl6pPr marL="1305894" indent="0">
              <a:buNone/>
              <a:defRPr sz="800"/>
            </a:lvl6pPr>
            <a:lvl7pPr marL="1567074" indent="0">
              <a:buNone/>
              <a:defRPr sz="800"/>
            </a:lvl7pPr>
            <a:lvl8pPr marL="1828252" indent="0">
              <a:buNone/>
              <a:defRPr sz="800"/>
            </a:lvl8pPr>
            <a:lvl9pPr marL="2089432" indent="0">
              <a:buNone/>
              <a:defRPr sz="800"/>
            </a:lvl9pPr>
          </a:lstStyle>
          <a:p>
            <a:pPr lvl="0"/>
            <a:r>
              <a:rPr lang="en-US"/>
              <a:t>Click to edit Master text styles</a:t>
            </a:r>
          </a:p>
        </p:txBody>
      </p:sp>
    </p:spTree>
    <p:extLst>
      <p:ext uri="{BB962C8B-B14F-4D97-AF65-F5344CB8AC3E}">
        <p14:creationId xmlns:p14="http://schemas.microsoft.com/office/powerpoint/2010/main" val="272192874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6869" y="2819401"/>
            <a:ext cx="10509250" cy="13281818"/>
          </a:xfrm>
        </p:spPr>
        <p:txBody>
          <a:bodyPr/>
          <a:lstStyle>
            <a:lvl1pPr>
              <a:defRPr sz="1600"/>
            </a:lvl1pPr>
            <a:lvl2pPr>
              <a:defRPr sz="1400"/>
            </a:lvl2pPr>
            <a:lvl3pPr>
              <a:defRPr sz="11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0932324" y="2819401"/>
            <a:ext cx="10510044" cy="13281818"/>
          </a:xfrm>
        </p:spPr>
        <p:txBody>
          <a:bodyPr/>
          <a:lstStyle>
            <a:lvl1pPr>
              <a:defRPr sz="1600"/>
            </a:lvl1pPr>
            <a:lvl2pPr>
              <a:defRPr sz="1400"/>
            </a:lvl2pPr>
            <a:lvl3pPr>
              <a:defRPr sz="11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7559145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96965" y="658812"/>
            <a:ext cx="19751676" cy="2743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96963" y="3684590"/>
            <a:ext cx="9696451" cy="1535112"/>
          </a:xfrm>
        </p:spPr>
        <p:txBody>
          <a:bodyPr anchor="b"/>
          <a:lstStyle>
            <a:lvl1pPr marL="0" indent="0">
              <a:buNone/>
              <a:defRPr sz="1400" b="1"/>
            </a:lvl1pPr>
            <a:lvl2pPr marL="261178" indent="0">
              <a:buNone/>
              <a:defRPr sz="1100" b="1"/>
            </a:lvl2pPr>
            <a:lvl3pPr marL="522358" indent="0">
              <a:buNone/>
              <a:defRPr sz="1100" b="1"/>
            </a:lvl3pPr>
            <a:lvl4pPr marL="783536" indent="0">
              <a:buNone/>
              <a:defRPr sz="800" b="1"/>
            </a:lvl4pPr>
            <a:lvl5pPr marL="1044716" indent="0">
              <a:buNone/>
              <a:defRPr sz="800" b="1"/>
            </a:lvl5pPr>
            <a:lvl6pPr marL="1305894" indent="0">
              <a:buNone/>
              <a:defRPr sz="800" b="1"/>
            </a:lvl6pPr>
            <a:lvl7pPr marL="1567074" indent="0">
              <a:buNone/>
              <a:defRPr sz="800" b="1"/>
            </a:lvl7pPr>
            <a:lvl8pPr marL="1828252" indent="0">
              <a:buNone/>
              <a:defRPr sz="800" b="1"/>
            </a:lvl8pPr>
            <a:lvl9pPr marL="2089432" indent="0">
              <a:buNone/>
              <a:defRPr sz="800" b="1"/>
            </a:lvl9pPr>
          </a:lstStyle>
          <a:p>
            <a:pPr lvl="0"/>
            <a:r>
              <a:rPr lang="en-US"/>
              <a:t>Click to edit Master text styles</a:t>
            </a:r>
          </a:p>
        </p:txBody>
      </p:sp>
      <p:sp>
        <p:nvSpPr>
          <p:cNvPr id="4" name="Content Placeholder 3"/>
          <p:cNvSpPr>
            <a:spLocks noGrp="1"/>
          </p:cNvSpPr>
          <p:nvPr>
            <p:ph sz="half" idx="2"/>
          </p:nvPr>
        </p:nvSpPr>
        <p:spPr>
          <a:xfrm>
            <a:off x="1096963" y="5219703"/>
            <a:ext cx="9696451" cy="9482933"/>
          </a:xfrm>
        </p:spPr>
        <p:txBody>
          <a:bodyPr/>
          <a:lstStyle>
            <a:lvl1pPr>
              <a:defRPr sz="1400"/>
            </a:lvl1pPr>
            <a:lvl2pPr>
              <a:defRPr sz="1100"/>
            </a:lvl2pPr>
            <a:lvl3pPr>
              <a:defRPr sz="1100"/>
            </a:lvl3pPr>
            <a:lvl4pPr>
              <a:defRPr sz="800"/>
            </a:lvl4pPr>
            <a:lvl5pPr>
              <a:defRPr sz="800"/>
            </a:lvl5pPr>
            <a:lvl6pPr>
              <a:defRPr sz="800"/>
            </a:lvl6pPr>
            <a:lvl7pPr>
              <a:defRPr sz="800"/>
            </a:lvl7pPr>
            <a:lvl8pPr>
              <a:defRPr sz="800"/>
            </a:lvl8pPr>
            <a:lvl9pPr>
              <a:defRPr sz="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1148223" y="3684590"/>
            <a:ext cx="9700418" cy="1535112"/>
          </a:xfrm>
        </p:spPr>
        <p:txBody>
          <a:bodyPr anchor="b"/>
          <a:lstStyle>
            <a:lvl1pPr marL="0" indent="0">
              <a:buNone/>
              <a:defRPr sz="1400" b="1"/>
            </a:lvl1pPr>
            <a:lvl2pPr marL="261178" indent="0">
              <a:buNone/>
              <a:defRPr sz="1100" b="1"/>
            </a:lvl2pPr>
            <a:lvl3pPr marL="522358" indent="0">
              <a:buNone/>
              <a:defRPr sz="1100" b="1"/>
            </a:lvl3pPr>
            <a:lvl4pPr marL="783536" indent="0">
              <a:buNone/>
              <a:defRPr sz="800" b="1"/>
            </a:lvl4pPr>
            <a:lvl5pPr marL="1044716" indent="0">
              <a:buNone/>
              <a:defRPr sz="800" b="1"/>
            </a:lvl5pPr>
            <a:lvl6pPr marL="1305894" indent="0">
              <a:buNone/>
              <a:defRPr sz="800" b="1"/>
            </a:lvl6pPr>
            <a:lvl7pPr marL="1567074" indent="0">
              <a:buNone/>
              <a:defRPr sz="800" b="1"/>
            </a:lvl7pPr>
            <a:lvl8pPr marL="1828252" indent="0">
              <a:buNone/>
              <a:defRPr sz="800" b="1"/>
            </a:lvl8pPr>
            <a:lvl9pPr marL="2089432" indent="0">
              <a:buNone/>
              <a:defRPr sz="800" b="1"/>
            </a:lvl9pPr>
          </a:lstStyle>
          <a:p>
            <a:pPr lvl="0"/>
            <a:r>
              <a:rPr lang="en-US"/>
              <a:t>Click to edit Master text styles</a:t>
            </a:r>
          </a:p>
        </p:txBody>
      </p:sp>
      <p:sp>
        <p:nvSpPr>
          <p:cNvPr id="6" name="Content Placeholder 5"/>
          <p:cNvSpPr>
            <a:spLocks noGrp="1"/>
          </p:cNvSpPr>
          <p:nvPr>
            <p:ph sz="quarter" idx="4"/>
          </p:nvPr>
        </p:nvSpPr>
        <p:spPr>
          <a:xfrm>
            <a:off x="11148223" y="5219703"/>
            <a:ext cx="9700418" cy="9482933"/>
          </a:xfrm>
        </p:spPr>
        <p:txBody>
          <a:bodyPr/>
          <a:lstStyle>
            <a:lvl1pPr>
              <a:defRPr sz="1400"/>
            </a:lvl1pPr>
            <a:lvl2pPr>
              <a:defRPr sz="1100"/>
            </a:lvl2pPr>
            <a:lvl3pPr>
              <a:defRPr sz="1100"/>
            </a:lvl3pPr>
            <a:lvl4pPr>
              <a:defRPr sz="800"/>
            </a:lvl4pPr>
            <a:lvl5pPr>
              <a:defRPr sz="800"/>
            </a:lvl5pPr>
            <a:lvl6pPr>
              <a:defRPr sz="800"/>
            </a:lvl6pPr>
            <a:lvl7pPr>
              <a:defRPr sz="800"/>
            </a:lvl7pPr>
            <a:lvl8pPr>
              <a:defRPr sz="800"/>
            </a:lvl8pPr>
            <a:lvl9pPr>
              <a:defRPr sz="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6998909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55360855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12914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33551" y="10576723"/>
            <a:ext cx="18653918" cy="3268663"/>
          </a:xfrm>
        </p:spPr>
        <p:txBody>
          <a:bodyPr anchor="t"/>
          <a:lstStyle>
            <a:lvl1pPr algn="l">
              <a:defRPr sz="2200" b="1" cap="all"/>
            </a:lvl1pPr>
          </a:lstStyle>
          <a:p>
            <a:r>
              <a:rPr lang="en-US"/>
              <a:t>Click to edit Master title style</a:t>
            </a:r>
          </a:p>
        </p:txBody>
      </p:sp>
      <p:sp>
        <p:nvSpPr>
          <p:cNvPr id="3" name="Text Placeholder 2"/>
          <p:cNvSpPr>
            <a:spLocks noGrp="1"/>
          </p:cNvSpPr>
          <p:nvPr>
            <p:ph type="body" idx="1"/>
          </p:nvPr>
        </p:nvSpPr>
        <p:spPr>
          <a:xfrm>
            <a:off x="1733551" y="6976271"/>
            <a:ext cx="18653918" cy="3600451"/>
          </a:xfrm>
        </p:spPr>
        <p:txBody>
          <a:bodyPr anchor="b"/>
          <a:lstStyle>
            <a:lvl1pPr marL="0" indent="0">
              <a:buNone/>
              <a:defRPr sz="1100"/>
            </a:lvl1pPr>
            <a:lvl2pPr marL="261178" indent="0">
              <a:buNone/>
              <a:defRPr sz="1100"/>
            </a:lvl2pPr>
            <a:lvl3pPr marL="522358" indent="0">
              <a:buNone/>
              <a:defRPr sz="800"/>
            </a:lvl3pPr>
            <a:lvl4pPr marL="783536" indent="0">
              <a:buNone/>
              <a:defRPr sz="800"/>
            </a:lvl4pPr>
            <a:lvl5pPr marL="1044716" indent="0">
              <a:buNone/>
              <a:defRPr sz="800"/>
            </a:lvl5pPr>
            <a:lvl6pPr marL="1305894" indent="0">
              <a:buNone/>
              <a:defRPr sz="800"/>
            </a:lvl6pPr>
            <a:lvl7pPr marL="1567074" indent="0">
              <a:buNone/>
              <a:defRPr sz="800"/>
            </a:lvl7pPr>
            <a:lvl8pPr marL="1828252" indent="0">
              <a:buNone/>
              <a:defRPr sz="800"/>
            </a:lvl8pPr>
            <a:lvl9pPr marL="2089432" indent="0">
              <a:buNone/>
              <a:defRPr sz="800"/>
            </a:lvl9pPr>
          </a:lstStyle>
          <a:p>
            <a:pPr lvl="0"/>
            <a:r>
              <a:rPr lang="en-US"/>
              <a:t>Click to edit Master text styles</a:t>
            </a:r>
          </a:p>
        </p:txBody>
      </p:sp>
    </p:spTree>
    <p:extLst>
      <p:ext uri="{BB962C8B-B14F-4D97-AF65-F5344CB8AC3E}">
        <p14:creationId xmlns:p14="http://schemas.microsoft.com/office/powerpoint/2010/main" val="54825672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96965" y="655638"/>
            <a:ext cx="7219951" cy="2788445"/>
          </a:xfrm>
        </p:spPr>
        <p:txBody>
          <a:bodyPr anchor="b"/>
          <a:lstStyle>
            <a:lvl1pPr algn="l">
              <a:defRPr sz="1100" b="1"/>
            </a:lvl1pPr>
          </a:lstStyle>
          <a:p>
            <a:r>
              <a:rPr lang="en-US"/>
              <a:t>Click to edit Master title style</a:t>
            </a:r>
          </a:p>
        </p:txBody>
      </p:sp>
      <p:sp>
        <p:nvSpPr>
          <p:cNvPr id="3" name="Content Placeholder 2"/>
          <p:cNvSpPr>
            <a:spLocks noGrp="1"/>
          </p:cNvSpPr>
          <p:nvPr>
            <p:ph idx="1"/>
          </p:nvPr>
        </p:nvSpPr>
        <p:spPr>
          <a:xfrm>
            <a:off x="8580437" y="655639"/>
            <a:ext cx="12268200" cy="14046994"/>
          </a:xfrm>
        </p:spPr>
        <p:txBody>
          <a:bodyPr/>
          <a:lstStyle>
            <a:lvl1pPr>
              <a:defRPr sz="1900"/>
            </a:lvl1pPr>
            <a:lvl2pPr>
              <a:defRPr sz="1600"/>
            </a:lvl2pPr>
            <a:lvl3pPr>
              <a:defRPr sz="14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96965" y="3444084"/>
            <a:ext cx="7219951" cy="11258551"/>
          </a:xfrm>
        </p:spPr>
        <p:txBody>
          <a:bodyPr/>
          <a:lstStyle>
            <a:lvl1pPr marL="0" indent="0">
              <a:buNone/>
              <a:defRPr sz="800"/>
            </a:lvl1pPr>
            <a:lvl2pPr marL="261178" indent="0">
              <a:buNone/>
              <a:defRPr sz="800"/>
            </a:lvl2pPr>
            <a:lvl3pPr marL="522358" indent="0">
              <a:buNone/>
              <a:defRPr sz="500"/>
            </a:lvl3pPr>
            <a:lvl4pPr marL="783536" indent="0">
              <a:buNone/>
              <a:defRPr sz="500"/>
            </a:lvl4pPr>
            <a:lvl5pPr marL="1044716" indent="0">
              <a:buNone/>
              <a:defRPr sz="500"/>
            </a:lvl5pPr>
            <a:lvl6pPr marL="1305894" indent="0">
              <a:buNone/>
              <a:defRPr sz="500"/>
            </a:lvl6pPr>
            <a:lvl7pPr marL="1567074" indent="0">
              <a:buNone/>
              <a:defRPr sz="500"/>
            </a:lvl7pPr>
            <a:lvl8pPr marL="1828252" indent="0">
              <a:buNone/>
              <a:defRPr sz="500"/>
            </a:lvl8pPr>
            <a:lvl9pPr marL="2089432" indent="0">
              <a:buNone/>
              <a:defRPr sz="500"/>
            </a:lvl9pPr>
          </a:lstStyle>
          <a:p>
            <a:pPr lvl="0"/>
            <a:r>
              <a:rPr lang="en-US"/>
              <a:t>Click to edit Master text styles</a:t>
            </a:r>
          </a:p>
        </p:txBody>
      </p:sp>
    </p:spTree>
    <p:extLst>
      <p:ext uri="{BB962C8B-B14F-4D97-AF65-F5344CB8AC3E}">
        <p14:creationId xmlns:p14="http://schemas.microsoft.com/office/powerpoint/2010/main" val="14231076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301333" y="11521284"/>
            <a:ext cx="13167518" cy="1360488"/>
          </a:xfrm>
        </p:spPr>
        <p:txBody>
          <a:bodyPr anchor="b"/>
          <a:lstStyle>
            <a:lvl1pPr algn="l">
              <a:defRPr sz="1100" b="1"/>
            </a:lvl1pPr>
          </a:lstStyle>
          <a:p>
            <a:r>
              <a:rPr lang="en-US"/>
              <a:t>Click to edit Master title style</a:t>
            </a:r>
          </a:p>
        </p:txBody>
      </p:sp>
      <p:sp>
        <p:nvSpPr>
          <p:cNvPr id="3" name="Picture Placeholder 2"/>
          <p:cNvSpPr>
            <a:spLocks noGrp="1"/>
          </p:cNvSpPr>
          <p:nvPr>
            <p:ph type="pic" idx="1"/>
          </p:nvPr>
        </p:nvSpPr>
        <p:spPr>
          <a:xfrm>
            <a:off x="4301333" y="1470822"/>
            <a:ext cx="13167518" cy="9875045"/>
          </a:xfrm>
        </p:spPr>
        <p:txBody>
          <a:bodyPr/>
          <a:lstStyle>
            <a:lvl1pPr marL="0" indent="0">
              <a:buNone/>
              <a:defRPr sz="1900"/>
            </a:lvl1pPr>
            <a:lvl2pPr marL="261178" indent="0">
              <a:buNone/>
              <a:defRPr sz="1600"/>
            </a:lvl2pPr>
            <a:lvl3pPr marL="522358" indent="0">
              <a:buNone/>
              <a:defRPr sz="1400"/>
            </a:lvl3pPr>
            <a:lvl4pPr marL="783536" indent="0">
              <a:buNone/>
              <a:defRPr sz="1100"/>
            </a:lvl4pPr>
            <a:lvl5pPr marL="1044716" indent="0">
              <a:buNone/>
              <a:defRPr sz="1100"/>
            </a:lvl5pPr>
            <a:lvl6pPr marL="1305894" indent="0">
              <a:buNone/>
              <a:defRPr sz="1100"/>
            </a:lvl6pPr>
            <a:lvl7pPr marL="1567074" indent="0">
              <a:buNone/>
              <a:defRPr sz="1100"/>
            </a:lvl7pPr>
            <a:lvl8pPr marL="1828252" indent="0">
              <a:buNone/>
              <a:defRPr sz="1100"/>
            </a:lvl8pPr>
            <a:lvl9pPr marL="2089432" indent="0">
              <a:buNone/>
              <a:defRPr sz="1100"/>
            </a:lvl9pPr>
          </a:lstStyle>
          <a:p>
            <a:pPr lvl="0"/>
            <a:endParaRPr lang="en-US" noProof="0"/>
          </a:p>
        </p:txBody>
      </p:sp>
      <p:sp>
        <p:nvSpPr>
          <p:cNvPr id="4" name="Text Placeholder 3"/>
          <p:cNvSpPr>
            <a:spLocks noGrp="1"/>
          </p:cNvSpPr>
          <p:nvPr>
            <p:ph type="body" sz="half" idx="2"/>
          </p:nvPr>
        </p:nvSpPr>
        <p:spPr>
          <a:xfrm>
            <a:off x="4301333" y="12881772"/>
            <a:ext cx="13167518" cy="1931194"/>
          </a:xfrm>
        </p:spPr>
        <p:txBody>
          <a:bodyPr/>
          <a:lstStyle>
            <a:lvl1pPr marL="0" indent="0">
              <a:buNone/>
              <a:defRPr sz="800"/>
            </a:lvl1pPr>
            <a:lvl2pPr marL="261178" indent="0">
              <a:buNone/>
              <a:defRPr sz="800"/>
            </a:lvl2pPr>
            <a:lvl3pPr marL="522358" indent="0">
              <a:buNone/>
              <a:defRPr sz="500"/>
            </a:lvl3pPr>
            <a:lvl4pPr marL="783536" indent="0">
              <a:buNone/>
              <a:defRPr sz="500"/>
            </a:lvl4pPr>
            <a:lvl5pPr marL="1044716" indent="0">
              <a:buNone/>
              <a:defRPr sz="500"/>
            </a:lvl5pPr>
            <a:lvl6pPr marL="1305894" indent="0">
              <a:buNone/>
              <a:defRPr sz="500"/>
            </a:lvl6pPr>
            <a:lvl7pPr marL="1567074" indent="0">
              <a:buNone/>
              <a:defRPr sz="500"/>
            </a:lvl7pPr>
            <a:lvl8pPr marL="1828252" indent="0">
              <a:buNone/>
              <a:defRPr sz="500"/>
            </a:lvl8pPr>
            <a:lvl9pPr marL="2089432" indent="0">
              <a:buNone/>
              <a:defRPr sz="500"/>
            </a:lvl9pPr>
          </a:lstStyle>
          <a:p>
            <a:pPr lvl="0"/>
            <a:r>
              <a:rPr lang="en-US"/>
              <a:t>Click to edit Master text styles</a:t>
            </a:r>
          </a:p>
        </p:txBody>
      </p:sp>
    </p:spTree>
    <p:extLst>
      <p:ext uri="{BB962C8B-B14F-4D97-AF65-F5344CB8AC3E}">
        <p14:creationId xmlns:p14="http://schemas.microsoft.com/office/powerpoint/2010/main" val="346153285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761854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6168689" y="636590"/>
            <a:ext cx="5273676" cy="154646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6872" y="636590"/>
            <a:ext cx="15745618" cy="154646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46134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6874" y="2819401"/>
            <a:ext cx="2455068" cy="13281818"/>
          </a:xfrm>
        </p:spPr>
        <p:txBody>
          <a:bodyPr/>
          <a:lstStyle>
            <a:lvl1pPr>
              <a:defRPr sz="1600"/>
            </a:lvl1pPr>
            <a:lvl2pPr>
              <a:defRPr sz="1400"/>
            </a:lvl2pPr>
            <a:lvl3pPr>
              <a:defRPr sz="11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878140" y="2819401"/>
            <a:ext cx="2455862" cy="13281818"/>
          </a:xfrm>
        </p:spPr>
        <p:txBody>
          <a:bodyPr/>
          <a:lstStyle>
            <a:lvl1pPr>
              <a:defRPr sz="1600"/>
            </a:lvl1pPr>
            <a:lvl2pPr>
              <a:defRPr sz="1400"/>
            </a:lvl2pPr>
            <a:lvl3pPr>
              <a:defRPr sz="11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956246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96965" y="658812"/>
            <a:ext cx="19751676" cy="2743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96963" y="3684590"/>
            <a:ext cx="9696451" cy="1535112"/>
          </a:xfrm>
        </p:spPr>
        <p:txBody>
          <a:bodyPr anchor="b"/>
          <a:lstStyle>
            <a:lvl1pPr marL="0" indent="0">
              <a:buNone/>
              <a:defRPr sz="1400" b="1"/>
            </a:lvl1pPr>
            <a:lvl2pPr marL="261178" indent="0">
              <a:buNone/>
              <a:defRPr sz="1100" b="1"/>
            </a:lvl2pPr>
            <a:lvl3pPr marL="522358" indent="0">
              <a:buNone/>
              <a:defRPr sz="1100" b="1"/>
            </a:lvl3pPr>
            <a:lvl4pPr marL="783536" indent="0">
              <a:buNone/>
              <a:defRPr sz="800" b="1"/>
            </a:lvl4pPr>
            <a:lvl5pPr marL="1044716" indent="0">
              <a:buNone/>
              <a:defRPr sz="800" b="1"/>
            </a:lvl5pPr>
            <a:lvl6pPr marL="1305894" indent="0">
              <a:buNone/>
              <a:defRPr sz="800" b="1"/>
            </a:lvl6pPr>
            <a:lvl7pPr marL="1567074" indent="0">
              <a:buNone/>
              <a:defRPr sz="800" b="1"/>
            </a:lvl7pPr>
            <a:lvl8pPr marL="1828252" indent="0">
              <a:buNone/>
              <a:defRPr sz="800" b="1"/>
            </a:lvl8pPr>
            <a:lvl9pPr marL="2089432" indent="0">
              <a:buNone/>
              <a:defRPr sz="800" b="1"/>
            </a:lvl9pPr>
          </a:lstStyle>
          <a:p>
            <a:pPr lvl="0"/>
            <a:r>
              <a:rPr lang="en-US"/>
              <a:t>Click to edit Master text styles</a:t>
            </a:r>
          </a:p>
        </p:txBody>
      </p:sp>
      <p:sp>
        <p:nvSpPr>
          <p:cNvPr id="4" name="Content Placeholder 3"/>
          <p:cNvSpPr>
            <a:spLocks noGrp="1"/>
          </p:cNvSpPr>
          <p:nvPr>
            <p:ph sz="half" idx="2"/>
          </p:nvPr>
        </p:nvSpPr>
        <p:spPr>
          <a:xfrm>
            <a:off x="1096963" y="5219703"/>
            <a:ext cx="9696451" cy="9482933"/>
          </a:xfrm>
        </p:spPr>
        <p:txBody>
          <a:bodyPr/>
          <a:lstStyle>
            <a:lvl1pPr>
              <a:defRPr sz="1400"/>
            </a:lvl1pPr>
            <a:lvl2pPr>
              <a:defRPr sz="1100"/>
            </a:lvl2pPr>
            <a:lvl3pPr>
              <a:defRPr sz="1100"/>
            </a:lvl3pPr>
            <a:lvl4pPr>
              <a:defRPr sz="800"/>
            </a:lvl4pPr>
            <a:lvl5pPr>
              <a:defRPr sz="800"/>
            </a:lvl5pPr>
            <a:lvl6pPr>
              <a:defRPr sz="800"/>
            </a:lvl6pPr>
            <a:lvl7pPr>
              <a:defRPr sz="800"/>
            </a:lvl7pPr>
            <a:lvl8pPr>
              <a:defRPr sz="800"/>
            </a:lvl8pPr>
            <a:lvl9pPr>
              <a:defRPr sz="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1148223" y="3684590"/>
            <a:ext cx="9700418" cy="1535112"/>
          </a:xfrm>
        </p:spPr>
        <p:txBody>
          <a:bodyPr anchor="b"/>
          <a:lstStyle>
            <a:lvl1pPr marL="0" indent="0">
              <a:buNone/>
              <a:defRPr sz="1400" b="1"/>
            </a:lvl1pPr>
            <a:lvl2pPr marL="261178" indent="0">
              <a:buNone/>
              <a:defRPr sz="1100" b="1"/>
            </a:lvl2pPr>
            <a:lvl3pPr marL="522358" indent="0">
              <a:buNone/>
              <a:defRPr sz="1100" b="1"/>
            </a:lvl3pPr>
            <a:lvl4pPr marL="783536" indent="0">
              <a:buNone/>
              <a:defRPr sz="800" b="1"/>
            </a:lvl4pPr>
            <a:lvl5pPr marL="1044716" indent="0">
              <a:buNone/>
              <a:defRPr sz="800" b="1"/>
            </a:lvl5pPr>
            <a:lvl6pPr marL="1305894" indent="0">
              <a:buNone/>
              <a:defRPr sz="800" b="1"/>
            </a:lvl6pPr>
            <a:lvl7pPr marL="1567074" indent="0">
              <a:buNone/>
              <a:defRPr sz="800" b="1"/>
            </a:lvl7pPr>
            <a:lvl8pPr marL="1828252" indent="0">
              <a:buNone/>
              <a:defRPr sz="800" b="1"/>
            </a:lvl8pPr>
            <a:lvl9pPr marL="2089432" indent="0">
              <a:buNone/>
              <a:defRPr sz="800" b="1"/>
            </a:lvl9pPr>
          </a:lstStyle>
          <a:p>
            <a:pPr lvl="0"/>
            <a:r>
              <a:rPr lang="en-US"/>
              <a:t>Click to edit Master text styles</a:t>
            </a:r>
          </a:p>
        </p:txBody>
      </p:sp>
      <p:sp>
        <p:nvSpPr>
          <p:cNvPr id="6" name="Content Placeholder 5"/>
          <p:cNvSpPr>
            <a:spLocks noGrp="1"/>
          </p:cNvSpPr>
          <p:nvPr>
            <p:ph sz="quarter" idx="4"/>
          </p:nvPr>
        </p:nvSpPr>
        <p:spPr>
          <a:xfrm>
            <a:off x="11148223" y="5219703"/>
            <a:ext cx="9700418" cy="9482933"/>
          </a:xfrm>
        </p:spPr>
        <p:txBody>
          <a:bodyPr/>
          <a:lstStyle>
            <a:lvl1pPr>
              <a:defRPr sz="1400"/>
            </a:lvl1pPr>
            <a:lvl2pPr>
              <a:defRPr sz="1100"/>
            </a:lvl2pPr>
            <a:lvl3pPr>
              <a:defRPr sz="1100"/>
            </a:lvl3pPr>
            <a:lvl4pPr>
              <a:defRPr sz="800"/>
            </a:lvl4pPr>
            <a:lvl5pPr>
              <a:defRPr sz="800"/>
            </a:lvl5pPr>
            <a:lvl6pPr>
              <a:defRPr sz="800"/>
            </a:lvl6pPr>
            <a:lvl7pPr>
              <a:defRPr sz="800"/>
            </a:lvl7pPr>
            <a:lvl8pPr>
              <a:defRPr sz="800"/>
            </a:lvl8pPr>
            <a:lvl9pPr>
              <a:defRPr sz="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92933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882278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54125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96965" y="655638"/>
            <a:ext cx="7219951" cy="2788445"/>
          </a:xfrm>
        </p:spPr>
        <p:txBody>
          <a:bodyPr anchor="b"/>
          <a:lstStyle>
            <a:lvl1pPr algn="l">
              <a:defRPr sz="1100" b="1"/>
            </a:lvl1pPr>
          </a:lstStyle>
          <a:p>
            <a:r>
              <a:rPr lang="en-US"/>
              <a:t>Click to edit Master title style</a:t>
            </a:r>
          </a:p>
        </p:txBody>
      </p:sp>
      <p:sp>
        <p:nvSpPr>
          <p:cNvPr id="3" name="Content Placeholder 2"/>
          <p:cNvSpPr>
            <a:spLocks noGrp="1"/>
          </p:cNvSpPr>
          <p:nvPr>
            <p:ph idx="1"/>
          </p:nvPr>
        </p:nvSpPr>
        <p:spPr>
          <a:xfrm>
            <a:off x="8580437" y="655639"/>
            <a:ext cx="12268200" cy="14046994"/>
          </a:xfrm>
        </p:spPr>
        <p:txBody>
          <a:bodyPr/>
          <a:lstStyle>
            <a:lvl1pPr>
              <a:defRPr sz="1900"/>
            </a:lvl1pPr>
            <a:lvl2pPr>
              <a:defRPr sz="1600"/>
            </a:lvl2pPr>
            <a:lvl3pPr>
              <a:defRPr sz="14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96965" y="3444084"/>
            <a:ext cx="7219951" cy="11258551"/>
          </a:xfrm>
        </p:spPr>
        <p:txBody>
          <a:bodyPr/>
          <a:lstStyle>
            <a:lvl1pPr marL="0" indent="0">
              <a:buNone/>
              <a:defRPr sz="800"/>
            </a:lvl1pPr>
            <a:lvl2pPr marL="261178" indent="0">
              <a:buNone/>
              <a:defRPr sz="800"/>
            </a:lvl2pPr>
            <a:lvl3pPr marL="522358" indent="0">
              <a:buNone/>
              <a:defRPr sz="500"/>
            </a:lvl3pPr>
            <a:lvl4pPr marL="783536" indent="0">
              <a:buNone/>
              <a:defRPr sz="500"/>
            </a:lvl4pPr>
            <a:lvl5pPr marL="1044716" indent="0">
              <a:buNone/>
              <a:defRPr sz="500"/>
            </a:lvl5pPr>
            <a:lvl6pPr marL="1305894" indent="0">
              <a:buNone/>
              <a:defRPr sz="500"/>
            </a:lvl6pPr>
            <a:lvl7pPr marL="1567074" indent="0">
              <a:buNone/>
              <a:defRPr sz="500"/>
            </a:lvl7pPr>
            <a:lvl8pPr marL="1828252" indent="0">
              <a:buNone/>
              <a:defRPr sz="500"/>
            </a:lvl8pPr>
            <a:lvl9pPr marL="2089432" indent="0">
              <a:buNone/>
              <a:defRPr sz="500"/>
            </a:lvl9pPr>
          </a:lstStyle>
          <a:p>
            <a:pPr lvl="0"/>
            <a:r>
              <a:rPr lang="en-US"/>
              <a:t>Click to edit Master text styles</a:t>
            </a:r>
          </a:p>
        </p:txBody>
      </p:sp>
    </p:spTree>
    <p:extLst>
      <p:ext uri="{BB962C8B-B14F-4D97-AF65-F5344CB8AC3E}">
        <p14:creationId xmlns:p14="http://schemas.microsoft.com/office/powerpoint/2010/main" val="1103247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301333" y="11521284"/>
            <a:ext cx="13167518" cy="1360488"/>
          </a:xfrm>
        </p:spPr>
        <p:txBody>
          <a:bodyPr anchor="b"/>
          <a:lstStyle>
            <a:lvl1pPr algn="l">
              <a:defRPr sz="1100" b="1"/>
            </a:lvl1pPr>
          </a:lstStyle>
          <a:p>
            <a:r>
              <a:rPr lang="en-US"/>
              <a:t>Click to edit Master title style</a:t>
            </a:r>
          </a:p>
        </p:txBody>
      </p:sp>
      <p:sp>
        <p:nvSpPr>
          <p:cNvPr id="3" name="Picture Placeholder 2"/>
          <p:cNvSpPr>
            <a:spLocks noGrp="1"/>
          </p:cNvSpPr>
          <p:nvPr>
            <p:ph type="pic" idx="1"/>
          </p:nvPr>
        </p:nvSpPr>
        <p:spPr>
          <a:xfrm>
            <a:off x="4301333" y="1470822"/>
            <a:ext cx="13167518" cy="9875045"/>
          </a:xfrm>
        </p:spPr>
        <p:txBody>
          <a:bodyPr/>
          <a:lstStyle>
            <a:lvl1pPr marL="0" indent="0">
              <a:buNone/>
              <a:defRPr sz="1900"/>
            </a:lvl1pPr>
            <a:lvl2pPr marL="261178" indent="0">
              <a:buNone/>
              <a:defRPr sz="1600"/>
            </a:lvl2pPr>
            <a:lvl3pPr marL="522358" indent="0">
              <a:buNone/>
              <a:defRPr sz="1400"/>
            </a:lvl3pPr>
            <a:lvl4pPr marL="783536" indent="0">
              <a:buNone/>
              <a:defRPr sz="1100"/>
            </a:lvl4pPr>
            <a:lvl5pPr marL="1044716" indent="0">
              <a:buNone/>
              <a:defRPr sz="1100"/>
            </a:lvl5pPr>
            <a:lvl6pPr marL="1305894" indent="0">
              <a:buNone/>
              <a:defRPr sz="1100"/>
            </a:lvl6pPr>
            <a:lvl7pPr marL="1567074" indent="0">
              <a:buNone/>
              <a:defRPr sz="1100"/>
            </a:lvl7pPr>
            <a:lvl8pPr marL="1828252" indent="0">
              <a:buNone/>
              <a:defRPr sz="1100"/>
            </a:lvl8pPr>
            <a:lvl9pPr marL="2089432" indent="0">
              <a:buNone/>
              <a:defRPr sz="1100"/>
            </a:lvl9pPr>
          </a:lstStyle>
          <a:p>
            <a:pPr lvl="0"/>
            <a:endParaRPr lang="en-US" noProof="0"/>
          </a:p>
        </p:txBody>
      </p:sp>
      <p:sp>
        <p:nvSpPr>
          <p:cNvPr id="4" name="Text Placeholder 3"/>
          <p:cNvSpPr>
            <a:spLocks noGrp="1"/>
          </p:cNvSpPr>
          <p:nvPr>
            <p:ph type="body" sz="half" idx="2"/>
          </p:nvPr>
        </p:nvSpPr>
        <p:spPr>
          <a:xfrm>
            <a:off x="4301333" y="12881772"/>
            <a:ext cx="13167518" cy="1931194"/>
          </a:xfrm>
        </p:spPr>
        <p:txBody>
          <a:bodyPr/>
          <a:lstStyle>
            <a:lvl1pPr marL="0" indent="0">
              <a:buNone/>
              <a:defRPr sz="800"/>
            </a:lvl1pPr>
            <a:lvl2pPr marL="261178" indent="0">
              <a:buNone/>
              <a:defRPr sz="800"/>
            </a:lvl2pPr>
            <a:lvl3pPr marL="522358" indent="0">
              <a:buNone/>
              <a:defRPr sz="500"/>
            </a:lvl3pPr>
            <a:lvl4pPr marL="783536" indent="0">
              <a:buNone/>
              <a:defRPr sz="500"/>
            </a:lvl4pPr>
            <a:lvl5pPr marL="1044716" indent="0">
              <a:buNone/>
              <a:defRPr sz="500"/>
            </a:lvl5pPr>
            <a:lvl6pPr marL="1305894" indent="0">
              <a:buNone/>
              <a:defRPr sz="500"/>
            </a:lvl6pPr>
            <a:lvl7pPr marL="1567074" indent="0">
              <a:buNone/>
              <a:defRPr sz="500"/>
            </a:lvl7pPr>
            <a:lvl8pPr marL="1828252" indent="0">
              <a:buNone/>
              <a:defRPr sz="500"/>
            </a:lvl8pPr>
            <a:lvl9pPr marL="2089432" indent="0">
              <a:buNone/>
              <a:defRPr sz="500"/>
            </a:lvl9pPr>
          </a:lstStyle>
          <a:p>
            <a:pPr lvl="0"/>
            <a:r>
              <a:rPr lang="en-US"/>
              <a:t>Click to edit Master text styles</a:t>
            </a:r>
          </a:p>
        </p:txBody>
      </p:sp>
    </p:spTree>
    <p:extLst>
      <p:ext uri="{BB962C8B-B14F-4D97-AF65-F5344CB8AC3E}">
        <p14:creationId xmlns:p14="http://schemas.microsoft.com/office/powerpoint/2010/main" val="1868095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6">
            <a:extLst>
              <a:ext uri="{FF2B5EF4-FFF2-40B4-BE49-F238E27FC236}">
                <a16:creationId xmlns:a16="http://schemas.microsoft.com/office/drawing/2014/main" id="{B7A1CABD-005D-104A-9208-6BA463CD3935}"/>
              </a:ext>
            </a:extLst>
          </p:cNvPr>
          <p:cNvSpPr>
            <a:spLocks noChangeArrowheads="1"/>
          </p:cNvSpPr>
          <p:nvPr/>
        </p:nvSpPr>
        <p:spPr bwMode="auto">
          <a:xfrm>
            <a:off x="0" y="0"/>
            <a:ext cx="21945600" cy="2400300"/>
          </a:xfrm>
          <a:prstGeom prst="rect">
            <a:avLst/>
          </a:prstGeom>
          <a:solidFill>
            <a:srgbClr val="142B46"/>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solidFill>
                <a:srgbClr val="000000"/>
              </a:solidFill>
            </a:endParaRPr>
          </a:p>
        </p:txBody>
      </p:sp>
      <p:sp>
        <p:nvSpPr>
          <p:cNvPr id="1027" name="Rectangle 33">
            <a:extLst>
              <a:ext uri="{FF2B5EF4-FFF2-40B4-BE49-F238E27FC236}">
                <a16:creationId xmlns:a16="http://schemas.microsoft.com/office/drawing/2014/main" id="{3BE8C67E-1D1E-EF46-A6ED-08312988B76F}"/>
              </a:ext>
            </a:extLst>
          </p:cNvPr>
          <p:cNvSpPr>
            <a:spLocks noChangeArrowheads="1"/>
          </p:cNvSpPr>
          <p:nvPr/>
        </p:nvSpPr>
        <p:spPr bwMode="auto">
          <a:xfrm>
            <a:off x="346075" y="2819400"/>
            <a:ext cx="4987925" cy="13282613"/>
          </a:xfrm>
          <a:prstGeom prst="rect">
            <a:avLst/>
          </a:prstGeom>
          <a:solidFill>
            <a:srgbClr val="FFFFFF"/>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1028" name="Rectangle 9">
            <a:extLst>
              <a:ext uri="{FF2B5EF4-FFF2-40B4-BE49-F238E27FC236}">
                <a16:creationId xmlns:a16="http://schemas.microsoft.com/office/drawing/2014/main" id="{136FBB2C-DFC1-034B-B152-1D38FE07131B}"/>
              </a:ext>
            </a:extLst>
          </p:cNvPr>
          <p:cNvSpPr>
            <a:spLocks noChangeArrowheads="1"/>
          </p:cNvSpPr>
          <p:nvPr/>
        </p:nvSpPr>
        <p:spPr bwMode="auto">
          <a:xfrm>
            <a:off x="0" y="2400300"/>
            <a:ext cx="21945600" cy="65088"/>
          </a:xfrm>
          <a:prstGeom prst="rect">
            <a:avLst/>
          </a:prstGeom>
          <a:solidFill>
            <a:srgbClr val="660000"/>
          </a:solidFill>
          <a:ln w="152400">
            <a:solidFill>
              <a:srgbClr val="FFBE1F"/>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solidFill>
                <a:srgbClr val="FFEB7F"/>
              </a:solidFill>
            </a:endParaRPr>
          </a:p>
        </p:txBody>
      </p:sp>
      <p:sp>
        <p:nvSpPr>
          <p:cNvPr id="1029" name="Rectangle 15">
            <a:extLst>
              <a:ext uri="{FF2B5EF4-FFF2-40B4-BE49-F238E27FC236}">
                <a16:creationId xmlns:a16="http://schemas.microsoft.com/office/drawing/2014/main" id="{0005AEE3-D9F2-6B44-A10E-3E9225E80D60}"/>
              </a:ext>
            </a:extLst>
          </p:cNvPr>
          <p:cNvSpPr>
            <a:spLocks noGrp="1" noChangeArrowheads="1"/>
          </p:cNvSpPr>
          <p:nvPr>
            <p:ph type="title"/>
          </p:nvPr>
        </p:nvSpPr>
        <p:spPr bwMode="auto">
          <a:xfrm>
            <a:off x="479425" y="636588"/>
            <a:ext cx="20962938" cy="1101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2138" tIns="26065" rIns="52138" bIns="26065" numCol="1" anchor="ctr" anchorCtr="0" compatLnSpc="1">
            <a:prstTxWarp prst="textNoShape">
              <a:avLst/>
            </a:prstTxWarp>
          </a:bodyPr>
          <a:lstStyle/>
          <a:p>
            <a:pPr lvl="0"/>
            <a:r>
              <a:rPr lang="en-US" altLang="en-US"/>
              <a:t>Click to edit Master title style</a:t>
            </a:r>
          </a:p>
        </p:txBody>
      </p:sp>
      <p:sp>
        <p:nvSpPr>
          <p:cNvPr id="1030" name="Rectangle 16">
            <a:extLst>
              <a:ext uri="{FF2B5EF4-FFF2-40B4-BE49-F238E27FC236}">
                <a16:creationId xmlns:a16="http://schemas.microsoft.com/office/drawing/2014/main" id="{6E1D807F-C212-3A4F-9AA4-143BF66A5F60}"/>
              </a:ext>
            </a:extLst>
          </p:cNvPr>
          <p:cNvSpPr>
            <a:spLocks noGrp="1" noChangeArrowheads="1"/>
          </p:cNvSpPr>
          <p:nvPr>
            <p:ph type="body" idx="1"/>
          </p:nvPr>
        </p:nvSpPr>
        <p:spPr bwMode="auto">
          <a:xfrm>
            <a:off x="346075" y="2819400"/>
            <a:ext cx="4987925" cy="1328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60728" tIns="260728" rIns="260728" bIns="260728" numCol="1" anchor="t" anchorCtr="0" compatLnSpc="1">
            <a:prstTxWarp prst="textNoShape">
              <a:avLst/>
            </a:prstTxWarp>
          </a:bodyPr>
          <a:lstStyle/>
          <a:p>
            <a:pPr lvl="0"/>
            <a:r>
              <a:rPr lang="en-US" altLang="en-US"/>
              <a:t>Click to edit Master text styles</a:t>
            </a:r>
          </a:p>
          <a:p>
            <a:pPr lvl="1"/>
            <a:r>
              <a:rPr lang="en-US" altLang="en-US"/>
              <a:t>Second level</a:t>
            </a:r>
          </a:p>
        </p:txBody>
      </p:sp>
      <p:sp>
        <p:nvSpPr>
          <p:cNvPr id="1031" name="Rectangle 25">
            <a:extLst>
              <a:ext uri="{FF2B5EF4-FFF2-40B4-BE49-F238E27FC236}">
                <a16:creationId xmlns:a16="http://schemas.microsoft.com/office/drawing/2014/main" id="{EA3AC609-F4D8-CE44-84D0-ED31F9E1D151}"/>
              </a:ext>
            </a:extLst>
          </p:cNvPr>
          <p:cNvSpPr>
            <a:spLocks noChangeArrowheads="1"/>
          </p:cNvSpPr>
          <p:nvPr/>
        </p:nvSpPr>
        <p:spPr bwMode="auto">
          <a:xfrm>
            <a:off x="0" y="0"/>
            <a:ext cx="21945600" cy="16459200"/>
          </a:xfrm>
          <a:prstGeom prst="rect">
            <a:avLst/>
          </a:prstGeom>
          <a:noFill/>
          <a:ln w="317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1032" name="Rectangle 32">
            <a:extLst>
              <a:ext uri="{FF2B5EF4-FFF2-40B4-BE49-F238E27FC236}">
                <a16:creationId xmlns:a16="http://schemas.microsoft.com/office/drawing/2014/main" id="{19206FCE-44E7-604C-83DE-3EA3E0558B0F}"/>
              </a:ext>
            </a:extLst>
          </p:cNvPr>
          <p:cNvSpPr>
            <a:spLocks noChangeArrowheads="1"/>
          </p:cNvSpPr>
          <p:nvPr/>
        </p:nvSpPr>
        <p:spPr bwMode="auto">
          <a:xfrm>
            <a:off x="5745163" y="2819400"/>
            <a:ext cx="4991100" cy="13282613"/>
          </a:xfrm>
          <a:prstGeom prst="rect">
            <a:avLst/>
          </a:prstGeom>
          <a:solidFill>
            <a:srgbClr val="FFFFFF"/>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1033" name="Rectangle 34">
            <a:extLst>
              <a:ext uri="{FF2B5EF4-FFF2-40B4-BE49-F238E27FC236}">
                <a16:creationId xmlns:a16="http://schemas.microsoft.com/office/drawing/2014/main" id="{7DDA1DE9-A722-EF42-A4EC-28C4589F1BD2}"/>
              </a:ext>
            </a:extLst>
          </p:cNvPr>
          <p:cNvSpPr>
            <a:spLocks noChangeArrowheads="1"/>
          </p:cNvSpPr>
          <p:nvPr/>
        </p:nvSpPr>
        <p:spPr bwMode="auto">
          <a:xfrm>
            <a:off x="11136313" y="2819400"/>
            <a:ext cx="4991100" cy="13282613"/>
          </a:xfrm>
          <a:prstGeom prst="rect">
            <a:avLst/>
          </a:prstGeom>
          <a:solidFill>
            <a:srgbClr val="FFFFFF"/>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1034" name="Rectangle 35">
            <a:extLst>
              <a:ext uri="{FF2B5EF4-FFF2-40B4-BE49-F238E27FC236}">
                <a16:creationId xmlns:a16="http://schemas.microsoft.com/office/drawing/2014/main" id="{693284F2-13C3-7947-98AE-463A03DB0049}"/>
              </a:ext>
            </a:extLst>
          </p:cNvPr>
          <p:cNvSpPr>
            <a:spLocks noChangeArrowheads="1"/>
          </p:cNvSpPr>
          <p:nvPr/>
        </p:nvSpPr>
        <p:spPr bwMode="auto">
          <a:xfrm>
            <a:off x="16538575" y="2819400"/>
            <a:ext cx="4991100" cy="13282613"/>
          </a:xfrm>
          <a:prstGeom prst="rect">
            <a:avLst/>
          </a:prstGeom>
          <a:solidFill>
            <a:srgbClr val="FFFFFF"/>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ctr" rtl="0" eaLnBrk="0" fontAlgn="base" hangingPunct="0">
        <a:spcBef>
          <a:spcPct val="0"/>
        </a:spcBef>
        <a:spcAft>
          <a:spcPct val="0"/>
        </a:spcAft>
        <a:defRPr sz="4900">
          <a:solidFill>
            <a:srgbClr val="FFFFFF"/>
          </a:solidFill>
          <a:latin typeface="+mj-lt"/>
          <a:ea typeface="MS PGothic" pitchFamily="34" charset="-128"/>
          <a:cs typeface="MS PGothic" charset="0"/>
        </a:defRPr>
      </a:lvl1pPr>
      <a:lvl2pPr algn="ctr" rtl="0" eaLnBrk="0" fontAlgn="base" hangingPunct="0">
        <a:spcBef>
          <a:spcPct val="0"/>
        </a:spcBef>
        <a:spcAft>
          <a:spcPct val="0"/>
        </a:spcAft>
        <a:defRPr sz="4900">
          <a:solidFill>
            <a:srgbClr val="FFFFFF"/>
          </a:solidFill>
          <a:latin typeface="Arial Black" pitchFamily="34" charset="0"/>
          <a:ea typeface="MS PGothic" pitchFamily="34" charset="-128"/>
          <a:cs typeface="MS PGothic" charset="0"/>
        </a:defRPr>
      </a:lvl2pPr>
      <a:lvl3pPr algn="ctr" rtl="0" eaLnBrk="0" fontAlgn="base" hangingPunct="0">
        <a:spcBef>
          <a:spcPct val="0"/>
        </a:spcBef>
        <a:spcAft>
          <a:spcPct val="0"/>
        </a:spcAft>
        <a:defRPr sz="4900">
          <a:solidFill>
            <a:srgbClr val="FFFFFF"/>
          </a:solidFill>
          <a:latin typeface="Arial Black" pitchFamily="34" charset="0"/>
          <a:ea typeface="MS PGothic" pitchFamily="34" charset="-128"/>
          <a:cs typeface="MS PGothic" charset="0"/>
        </a:defRPr>
      </a:lvl3pPr>
      <a:lvl4pPr algn="ctr" rtl="0" eaLnBrk="0" fontAlgn="base" hangingPunct="0">
        <a:spcBef>
          <a:spcPct val="0"/>
        </a:spcBef>
        <a:spcAft>
          <a:spcPct val="0"/>
        </a:spcAft>
        <a:defRPr sz="4900">
          <a:solidFill>
            <a:srgbClr val="FFFFFF"/>
          </a:solidFill>
          <a:latin typeface="Arial Black" pitchFamily="34" charset="0"/>
          <a:ea typeface="MS PGothic" pitchFamily="34" charset="-128"/>
          <a:cs typeface="MS PGothic" charset="0"/>
        </a:defRPr>
      </a:lvl4pPr>
      <a:lvl5pPr algn="ctr" rtl="0" eaLnBrk="0" fontAlgn="base" hangingPunct="0">
        <a:spcBef>
          <a:spcPct val="0"/>
        </a:spcBef>
        <a:spcAft>
          <a:spcPct val="0"/>
        </a:spcAft>
        <a:defRPr sz="4900">
          <a:solidFill>
            <a:srgbClr val="FFFFFF"/>
          </a:solidFill>
          <a:latin typeface="Arial Black" pitchFamily="34" charset="0"/>
          <a:ea typeface="MS PGothic" pitchFamily="34" charset="-128"/>
          <a:cs typeface="MS PGothic" charset="0"/>
        </a:defRPr>
      </a:lvl5pPr>
      <a:lvl6pPr marL="261178" algn="ctr" rtl="0" fontAlgn="base">
        <a:spcBef>
          <a:spcPct val="0"/>
        </a:spcBef>
        <a:spcAft>
          <a:spcPct val="0"/>
        </a:spcAft>
        <a:defRPr sz="4900">
          <a:solidFill>
            <a:srgbClr val="FFFFFF"/>
          </a:solidFill>
          <a:latin typeface="Arial Black" pitchFamily="34" charset="0"/>
        </a:defRPr>
      </a:lvl6pPr>
      <a:lvl7pPr marL="522358" algn="ctr" rtl="0" fontAlgn="base">
        <a:spcBef>
          <a:spcPct val="0"/>
        </a:spcBef>
        <a:spcAft>
          <a:spcPct val="0"/>
        </a:spcAft>
        <a:defRPr sz="4900">
          <a:solidFill>
            <a:srgbClr val="FFFFFF"/>
          </a:solidFill>
          <a:latin typeface="Arial Black" pitchFamily="34" charset="0"/>
        </a:defRPr>
      </a:lvl7pPr>
      <a:lvl8pPr marL="783536" algn="ctr" rtl="0" fontAlgn="base">
        <a:spcBef>
          <a:spcPct val="0"/>
        </a:spcBef>
        <a:spcAft>
          <a:spcPct val="0"/>
        </a:spcAft>
        <a:defRPr sz="4900">
          <a:solidFill>
            <a:srgbClr val="FFFFFF"/>
          </a:solidFill>
          <a:latin typeface="Arial Black" pitchFamily="34" charset="0"/>
        </a:defRPr>
      </a:lvl8pPr>
      <a:lvl9pPr marL="1044716" algn="ctr" rtl="0" fontAlgn="base">
        <a:spcBef>
          <a:spcPct val="0"/>
        </a:spcBef>
        <a:spcAft>
          <a:spcPct val="0"/>
        </a:spcAft>
        <a:defRPr sz="4900">
          <a:solidFill>
            <a:srgbClr val="FFFFFF"/>
          </a:solidFill>
          <a:latin typeface="Arial Black" pitchFamily="34" charset="0"/>
        </a:defRPr>
      </a:lvl9pPr>
    </p:titleStyle>
    <p:bodyStyle>
      <a:lvl1pPr marL="195263" indent="-195263"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1pPr>
      <a:lvl2pPr marL="422275" indent="-160338"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2pPr>
      <a:lvl3pPr marL="652463" indent="-130175" algn="l" rtl="0" eaLnBrk="0" fontAlgn="base" hangingPunct="0">
        <a:spcBef>
          <a:spcPct val="20000"/>
        </a:spcBef>
        <a:spcAft>
          <a:spcPct val="0"/>
        </a:spcAft>
        <a:buChar char="•"/>
        <a:defRPr sz="1400">
          <a:solidFill>
            <a:schemeClr val="tx1"/>
          </a:solidFill>
          <a:latin typeface="+mn-lt"/>
          <a:ea typeface="MS PGothic" pitchFamily="34" charset="-128"/>
          <a:cs typeface="MS PGothic" charset="0"/>
        </a:defRPr>
      </a:lvl3pPr>
      <a:lvl4pPr marL="912813" indent="-130175" algn="l" rtl="0" eaLnBrk="0" fontAlgn="base" hangingPunct="0">
        <a:spcBef>
          <a:spcPct val="20000"/>
        </a:spcBef>
        <a:spcAft>
          <a:spcPct val="0"/>
        </a:spcAft>
        <a:buChar char="–"/>
        <a:defRPr sz="1100">
          <a:solidFill>
            <a:schemeClr val="tx1"/>
          </a:solidFill>
          <a:latin typeface="+mn-lt"/>
          <a:ea typeface="MS PGothic" pitchFamily="34" charset="-128"/>
          <a:cs typeface="MS PGothic" charset="0"/>
        </a:defRPr>
      </a:lvl4pPr>
      <a:lvl5pPr marL="1174750" indent="-130175" algn="l" rtl="0" eaLnBrk="0" fontAlgn="base" hangingPunct="0">
        <a:spcBef>
          <a:spcPct val="20000"/>
        </a:spcBef>
        <a:spcAft>
          <a:spcPct val="0"/>
        </a:spcAft>
        <a:buChar char="»"/>
        <a:defRPr sz="1100">
          <a:solidFill>
            <a:schemeClr val="tx1"/>
          </a:solidFill>
          <a:latin typeface="+mn-lt"/>
          <a:ea typeface="MS PGothic" pitchFamily="34" charset="-128"/>
          <a:cs typeface="MS PGothic" charset="0"/>
        </a:defRPr>
      </a:lvl5pPr>
      <a:lvl6pPr marL="1436484" indent="-130590" algn="l" rtl="0" fontAlgn="base">
        <a:spcBef>
          <a:spcPct val="20000"/>
        </a:spcBef>
        <a:spcAft>
          <a:spcPct val="0"/>
        </a:spcAft>
        <a:buChar char="»"/>
        <a:defRPr sz="1100">
          <a:solidFill>
            <a:schemeClr val="tx1"/>
          </a:solidFill>
          <a:latin typeface="+mn-lt"/>
        </a:defRPr>
      </a:lvl6pPr>
      <a:lvl7pPr marL="1697664" indent="-130590" algn="l" rtl="0" fontAlgn="base">
        <a:spcBef>
          <a:spcPct val="20000"/>
        </a:spcBef>
        <a:spcAft>
          <a:spcPct val="0"/>
        </a:spcAft>
        <a:buChar char="»"/>
        <a:defRPr sz="1100">
          <a:solidFill>
            <a:schemeClr val="tx1"/>
          </a:solidFill>
          <a:latin typeface="+mn-lt"/>
        </a:defRPr>
      </a:lvl7pPr>
      <a:lvl8pPr marL="1958842" indent="-130590" algn="l" rtl="0" fontAlgn="base">
        <a:spcBef>
          <a:spcPct val="20000"/>
        </a:spcBef>
        <a:spcAft>
          <a:spcPct val="0"/>
        </a:spcAft>
        <a:buChar char="»"/>
        <a:defRPr sz="1100">
          <a:solidFill>
            <a:schemeClr val="tx1"/>
          </a:solidFill>
          <a:latin typeface="+mn-lt"/>
        </a:defRPr>
      </a:lvl8pPr>
      <a:lvl9pPr marL="2220022" indent="-130590" algn="l" rtl="0" fontAlgn="base">
        <a:spcBef>
          <a:spcPct val="20000"/>
        </a:spcBef>
        <a:spcAft>
          <a:spcPct val="0"/>
        </a:spcAft>
        <a:buChar char="»"/>
        <a:defRPr sz="1100">
          <a:solidFill>
            <a:schemeClr val="tx1"/>
          </a:solidFill>
          <a:latin typeface="+mn-lt"/>
        </a:defRPr>
      </a:lvl9pPr>
    </p:bodyStyle>
    <p:otherStyle>
      <a:defPPr>
        <a:defRPr lang="en-US"/>
      </a:defPPr>
      <a:lvl1pPr marL="0" algn="l" defTabSz="522358" rtl="0" eaLnBrk="1" latinLnBrk="0" hangingPunct="1">
        <a:defRPr sz="1100" kern="1200">
          <a:solidFill>
            <a:schemeClr val="tx1"/>
          </a:solidFill>
          <a:latin typeface="+mn-lt"/>
          <a:ea typeface="+mn-ea"/>
          <a:cs typeface="+mn-cs"/>
        </a:defRPr>
      </a:lvl1pPr>
      <a:lvl2pPr marL="261178" algn="l" defTabSz="522358" rtl="0" eaLnBrk="1" latinLnBrk="0" hangingPunct="1">
        <a:defRPr sz="1100" kern="1200">
          <a:solidFill>
            <a:schemeClr val="tx1"/>
          </a:solidFill>
          <a:latin typeface="+mn-lt"/>
          <a:ea typeface="+mn-ea"/>
          <a:cs typeface="+mn-cs"/>
        </a:defRPr>
      </a:lvl2pPr>
      <a:lvl3pPr marL="522358" algn="l" defTabSz="522358" rtl="0" eaLnBrk="1" latinLnBrk="0" hangingPunct="1">
        <a:defRPr sz="1100" kern="1200">
          <a:solidFill>
            <a:schemeClr val="tx1"/>
          </a:solidFill>
          <a:latin typeface="+mn-lt"/>
          <a:ea typeface="+mn-ea"/>
          <a:cs typeface="+mn-cs"/>
        </a:defRPr>
      </a:lvl3pPr>
      <a:lvl4pPr marL="783536" algn="l" defTabSz="522358" rtl="0" eaLnBrk="1" latinLnBrk="0" hangingPunct="1">
        <a:defRPr sz="1100" kern="1200">
          <a:solidFill>
            <a:schemeClr val="tx1"/>
          </a:solidFill>
          <a:latin typeface="+mn-lt"/>
          <a:ea typeface="+mn-ea"/>
          <a:cs typeface="+mn-cs"/>
        </a:defRPr>
      </a:lvl4pPr>
      <a:lvl5pPr marL="1044716" algn="l" defTabSz="522358" rtl="0" eaLnBrk="1" latinLnBrk="0" hangingPunct="1">
        <a:defRPr sz="1100" kern="1200">
          <a:solidFill>
            <a:schemeClr val="tx1"/>
          </a:solidFill>
          <a:latin typeface="+mn-lt"/>
          <a:ea typeface="+mn-ea"/>
          <a:cs typeface="+mn-cs"/>
        </a:defRPr>
      </a:lvl5pPr>
      <a:lvl6pPr marL="1305894" algn="l" defTabSz="522358" rtl="0" eaLnBrk="1" latinLnBrk="0" hangingPunct="1">
        <a:defRPr sz="1100" kern="1200">
          <a:solidFill>
            <a:schemeClr val="tx1"/>
          </a:solidFill>
          <a:latin typeface="+mn-lt"/>
          <a:ea typeface="+mn-ea"/>
          <a:cs typeface="+mn-cs"/>
        </a:defRPr>
      </a:lvl6pPr>
      <a:lvl7pPr marL="1567074" algn="l" defTabSz="522358" rtl="0" eaLnBrk="1" latinLnBrk="0" hangingPunct="1">
        <a:defRPr sz="1100" kern="1200">
          <a:solidFill>
            <a:schemeClr val="tx1"/>
          </a:solidFill>
          <a:latin typeface="+mn-lt"/>
          <a:ea typeface="+mn-ea"/>
          <a:cs typeface="+mn-cs"/>
        </a:defRPr>
      </a:lvl7pPr>
      <a:lvl8pPr marL="1828252" algn="l" defTabSz="522358" rtl="0" eaLnBrk="1" latinLnBrk="0" hangingPunct="1">
        <a:defRPr sz="1100" kern="1200">
          <a:solidFill>
            <a:schemeClr val="tx1"/>
          </a:solidFill>
          <a:latin typeface="+mn-lt"/>
          <a:ea typeface="+mn-ea"/>
          <a:cs typeface="+mn-cs"/>
        </a:defRPr>
      </a:lvl8pPr>
      <a:lvl9pPr marL="2089432" algn="l" defTabSz="522358" rtl="0" eaLnBrk="1" latinLnBrk="0" hangingPunct="1">
        <a:defRPr sz="11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E51C8A56-0FCC-E543-A63F-F1C15B1303B0}"/>
              </a:ext>
            </a:extLst>
          </p:cNvPr>
          <p:cNvSpPr>
            <a:spLocks noChangeArrowheads="1"/>
          </p:cNvSpPr>
          <p:nvPr/>
        </p:nvSpPr>
        <p:spPr bwMode="auto">
          <a:xfrm>
            <a:off x="0" y="0"/>
            <a:ext cx="21945600" cy="2400300"/>
          </a:xfrm>
          <a:prstGeom prst="rect">
            <a:avLst/>
          </a:prstGeom>
          <a:solidFill>
            <a:schemeClr val="accent1"/>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2051" name="Rectangle 3">
            <a:extLst>
              <a:ext uri="{FF2B5EF4-FFF2-40B4-BE49-F238E27FC236}">
                <a16:creationId xmlns:a16="http://schemas.microsoft.com/office/drawing/2014/main" id="{DFD2D4B4-30D2-E044-9CB3-5875D4E608A1}"/>
              </a:ext>
            </a:extLst>
          </p:cNvPr>
          <p:cNvSpPr>
            <a:spLocks noChangeArrowheads="1"/>
          </p:cNvSpPr>
          <p:nvPr/>
        </p:nvSpPr>
        <p:spPr bwMode="auto">
          <a:xfrm>
            <a:off x="346075" y="2819400"/>
            <a:ext cx="4987925" cy="13282613"/>
          </a:xfrm>
          <a:prstGeom prst="rect">
            <a:avLst/>
          </a:prstGeom>
          <a:solidFill>
            <a:schemeClr val="accent1"/>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2052" name="Rectangle 4">
            <a:extLst>
              <a:ext uri="{FF2B5EF4-FFF2-40B4-BE49-F238E27FC236}">
                <a16:creationId xmlns:a16="http://schemas.microsoft.com/office/drawing/2014/main" id="{80512733-41CF-2345-9247-D46832A82B5A}"/>
              </a:ext>
            </a:extLst>
          </p:cNvPr>
          <p:cNvSpPr>
            <a:spLocks noChangeArrowheads="1"/>
          </p:cNvSpPr>
          <p:nvPr/>
        </p:nvSpPr>
        <p:spPr bwMode="auto">
          <a:xfrm>
            <a:off x="0" y="2400300"/>
            <a:ext cx="21945600" cy="65088"/>
          </a:xfrm>
          <a:prstGeom prst="rect">
            <a:avLst/>
          </a:prstGeom>
          <a:solidFill>
            <a:srgbClr val="66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2053" name="Text Box 5">
            <a:extLst>
              <a:ext uri="{FF2B5EF4-FFF2-40B4-BE49-F238E27FC236}">
                <a16:creationId xmlns:a16="http://schemas.microsoft.com/office/drawing/2014/main" id="{A39384F9-CC29-5943-B759-71E23D606474}"/>
              </a:ext>
            </a:extLst>
          </p:cNvPr>
          <p:cNvSpPr txBox="1">
            <a:spLocks noChangeArrowheads="1"/>
          </p:cNvSpPr>
          <p:nvPr/>
        </p:nvSpPr>
        <p:spPr bwMode="auto">
          <a:xfrm>
            <a:off x="304800" y="16222663"/>
            <a:ext cx="1257300" cy="176212"/>
          </a:xfrm>
          <a:prstGeom prst="rect">
            <a:avLst/>
          </a:prstGeom>
          <a:noFill/>
          <a:ln>
            <a:noFill/>
          </a:ln>
        </p:spPr>
        <p:txBody>
          <a:bodyPr lIns="52138" tIns="26065" rIns="52138" bIns="26065">
            <a:spAutoFit/>
          </a:bodyPr>
          <a:lstStyle>
            <a:lvl1pPr eaLnBrk="0" hangingPunct="0">
              <a:defRPr sz="2900">
                <a:solidFill>
                  <a:schemeClr val="tx1"/>
                </a:solidFill>
                <a:latin typeface="Arial Narrow" charset="0"/>
                <a:ea typeface="ＭＳ Ｐゴシック" charset="0"/>
                <a:cs typeface="ＭＳ Ｐゴシック" charset="0"/>
              </a:defRPr>
            </a:lvl1pPr>
            <a:lvl2pPr marL="742950" indent="-285750" eaLnBrk="0" hangingPunct="0">
              <a:defRPr sz="2900">
                <a:solidFill>
                  <a:schemeClr val="tx1"/>
                </a:solidFill>
                <a:latin typeface="Arial Narrow" charset="0"/>
                <a:ea typeface="ＭＳ Ｐゴシック" charset="0"/>
              </a:defRPr>
            </a:lvl2pPr>
            <a:lvl3pPr marL="1143000" indent="-228600" eaLnBrk="0" hangingPunct="0">
              <a:defRPr sz="2900">
                <a:solidFill>
                  <a:schemeClr val="tx1"/>
                </a:solidFill>
                <a:latin typeface="Arial Narrow" charset="0"/>
                <a:ea typeface="ＭＳ Ｐゴシック" charset="0"/>
              </a:defRPr>
            </a:lvl3pPr>
            <a:lvl4pPr marL="1600200" indent="-228600" eaLnBrk="0" hangingPunct="0">
              <a:defRPr sz="2900">
                <a:solidFill>
                  <a:schemeClr val="tx1"/>
                </a:solidFill>
                <a:latin typeface="Arial Narrow" charset="0"/>
                <a:ea typeface="ＭＳ Ｐゴシック" charset="0"/>
              </a:defRPr>
            </a:lvl4pPr>
            <a:lvl5pPr marL="2057400" indent="-228600" eaLnBrk="0" hangingPunct="0">
              <a:defRPr sz="2900">
                <a:solidFill>
                  <a:schemeClr val="tx1"/>
                </a:solidFill>
                <a:latin typeface="Arial Narrow" charset="0"/>
                <a:ea typeface="ＭＳ Ｐゴシック" charset="0"/>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0"/>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0"/>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0"/>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0"/>
              </a:defRPr>
            </a:lvl9pPr>
          </a:lstStyle>
          <a:p>
            <a:pPr>
              <a:lnSpc>
                <a:spcPct val="65000"/>
              </a:lnSpc>
              <a:spcBef>
                <a:spcPct val="50000"/>
              </a:spcBef>
              <a:defRPr/>
            </a:pPr>
            <a:r>
              <a:rPr lang="en-US" sz="300" b="1">
                <a:solidFill>
                  <a:schemeClr val="bg2"/>
                </a:solidFill>
                <a:latin typeface="Arial" charset="0"/>
              </a:rPr>
              <a:t>POSTER TEMPLATE BY:</a:t>
            </a:r>
          </a:p>
          <a:p>
            <a:pPr>
              <a:lnSpc>
                <a:spcPct val="65000"/>
              </a:lnSpc>
              <a:spcBef>
                <a:spcPct val="50000"/>
              </a:spcBef>
              <a:defRPr/>
            </a:pPr>
            <a:r>
              <a:rPr lang="en-US" sz="500" b="1">
                <a:solidFill>
                  <a:schemeClr val="bg2"/>
                </a:solidFill>
                <a:latin typeface="Arial" charset="0"/>
              </a:rPr>
              <a:t>www.PosterPresentations.com</a:t>
            </a:r>
          </a:p>
        </p:txBody>
      </p:sp>
      <p:sp>
        <p:nvSpPr>
          <p:cNvPr id="2054" name="Rectangle 6">
            <a:extLst>
              <a:ext uri="{FF2B5EF4-FFF2-40B4-BE49-F238E27FC236}">
                <a16:creationId xmlns:a16="http://schemas.microsoft.com/office/drawing/2014/main" id="{F3188A83-E9F7-A843-95BC-25E0E9ACB21C}"/>
              </a:ext>
            </a:extLst>
          </p:cNvPr>
          <p:cNvSpPr>
            <a:spLocks noGrp="1" noChangeArrowheads="1"/>
          </p:cNvSpPr>
          <p:nvPr>
            <p:ph type="title"/>
          </p:nvPr>
        </p:nvSpPr>
        <p:spPr bwMode="auto">
          <a:xfrm>
            <a:off x="479425" y="636588"/>
            <a:ext cx="20962938" cy="1101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2138" tIns="26065" rIns="52138" bIns="26065" numCol="1" anchor="ctr" anchorCtr="0" compatLnSpc="1">
            <a:prstTxWarp prst="textNoShape">
              <a:avLst/>
            </a:prstTxWarp>
          </a:bodyPr>
          <a:lstStyle/>
          <a:p>
            <a:pPr lvl="0"/>
            <a:r>
              <a:rPr lang="en-US" altLang="en-US"/>
              <a:t>Click to edit Master title style</a:t>
            </a:r>
          </a:p>
        </p:txBody>
      </p:sp>
      <p:sp>
        <p:nvSpPr>
          <p:cNvPr id="2055" name="Rectangle 7">
            <a:extLst>
              <a:ext uri="{FF2B5EF4-FFF2-40B4-BE49-F238E27FC236}">
                <a16:creationId xmlns:a16="http://schemas.microsoft.com/office/drawing/2014/main" id="{C8BD1AAE-8FA3-944B-AAD1-427C10120DC8}"/>
              </a:ext>
            </a:extLst>
          </p:cNvPr>
          <p:cNvSpPr>
            <a:spLocks noGrp="1" noChangeArrowheads="1"/>
          </p:cNvSpPr>
          <p:nvPr>
            <p:ph type="body" idx="1"/>
          </p:nvPr>
        </p:nvSpPr>
        <p:spPr bwMode="auto">
          <a:xfrm>
            <a:off x="346075" y="2819400"/>
            <a:ext cx="4987925" cy="1328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60728" tIns="260728" rIns="260728" bIns="260728" numCol="1" anchor="t" anchorCtr="0" compatLnSpc="1">
            <a:prstTxWarp prst="textNoShape">
              <a:avLst/>
            </a:prstTxWarp>
          </a:bodyPr>
          <a:lstStyle/>
          <a:p>
            <a:pPr lvl="0"/>
            <a:r>
              <a:rPr lang="en-US" altLang="en-US"/>
              <a:t>Click to edit Master text styles</a:t>
            </a:r>
          </a:p>
          <a:p>
            <a:pPr lvl="1"/>
            <a:r>
              <a:rPr lang="en-US" altLang="en-US"/>
              <a:t>Second level</a:t>
            </a:r>
          </a:p>
        </p:txBody>
      </p:sp>
      <p:sp>
        <p:nvSpPr>
          <p:cNvPr id="2056" name="Rectangle 8">
            <a:extLst>
              <a:ext uri="{FF2B5EF4-FFF2-40B4-BE49-F238E27FC236}">
                <a16:creationId xmlns:a16="http://schemas.microsoft.com/office/drawing/2014/main" id="{B76632E4-DB05-3D40-A04D-6CF4BBDA6AAB}"/>
              </a:ext>
            </a:extLst>
          </p:cNvPr>
          <p:cNvSpPr>
            <a:spLocks noChangeArrowheads="1"/>
          </p:cNvSpPr>
          <p:nvPr/>
        </p:nvSpPr>
        <p:spPr bwMode="auto">
          <a:xfrm>
            <a:off x="0" y="0"/>
            <a:ext cx="21945600" cy="16459200"/>
          </a:xfrm>
          <a:prstGeom prst="rect">
            <a:avLst/>
          </a:prstGeom>
          <a:noFill/>
          <a:ln w="317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2057" name="Rectangle 9">
            <a:extLst>
              <a:ext uri="{FF2B5EF4-FFF2-40B4-BE49-F238E27FC236}">
                <a16:creationId xmlns:a16="http://schemas.microsoft.com/office/drawing/2014/main" id="{AEFEB72A-872E-E643-92DC-B35758053A96}"/>
              </a:ext>
            </a:extLst>
          </p:cNvPr>
          <p:cNvSpPr>
            <a:spLocks noChangeArrowheads="1"/>
          </p:cNvSpPr>
          <p:nvPr/>
        </p:nvSpPr>
        <p:spPr bwMode="auto">
          <a:xfrm>
            <a:off x="5745163" y="2819400"/>
            <a:ext cx="10382250" cy="13282613"/>
          </a:xfrm>
          <a:prstGeom prst="rect">
            <a:avLst/>
          </a:prstGeom>
          <a:solidFill>
            <a:schemeClr val="accent1"/>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2058" name="Rectangle 11">
            <a:extLst>
              <a:ext uri="{FF2B5EF4-FFF2-40B4-BE49-F238E27FC236}">
                <a16:creationId xmlns:a16="http://schemas.microsoft.com/office/drawing/2014/main" id="{8E758696-6E4F-3142-849B-9E47DB82CBA8}"/>
              </a:ext>
            </a:extLst>
          </p:cNvPr>
          <p:cNvSpPr>
            <a:spLocks noChangeArrowheads="1"/>
          </p:cNvSpPr>
          <p:nvPr/>
        </p:nvSpPr>
        <p:spPr bwMode="auto">
          <a:xfrm>
            <a:off x="16538575" y="2819400"/>
            <a:ext cx="4991100" cy="13282613"/>
          </a:xfrm>
          <a:prstGeom prst="rect">
            <a:avLst/>
          </a:prstGeom>
          <a:solidFill>
            <a:schemeClr val="accent1"/>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rtl="0" eaLnBrk="0" fontAlgn="base" hangingPunct="0">
        <a:spcBef>
          <a:spcPct val="0"/>
        </a:spcBef>
        <a:spcAft>
          <a:spcPct val="0"/>
        </a:spcAft>
        <a:defRPr sz="4900">
          <a:solidFill>
            <a:schemeClr val="tx2"/>
          </a:solidFill>
          <a:latin typeface="+mj-lt"/>
          <a:ea typeface="MS PGothic" pitchFamily="34" charset="-128"/>
          <a:cs typeface="MS PGothic" charset="0"/>
        </a:defRPr>
      </a:lvl1pPr>
      <a:lvl2pPr algn="ctr" rtl="0" eaLnBrk="0" fontAlgn="base" hangingPunct="0">
        <a:spcBef>
          <a:spcPct val="0"/>
        </a:spcBef>
        <a:spcAft>
          <a:spcPct val="0"/>
        </a:spcAft>
        <a:defRPr sz="4900">
          <a:solidFill>
            <a:schemeClr val="tx2"/>
          </a:solidFill>
          <a:latin typeface="Arial Black" pitchFamily="34" charset="0"/>
          <a:ea typeface="MS PGothic" pitchFamily="34" charset="-128"/>
          <a:cs typeface="MS PGothic" charset="0"/>
        </a:defRPr>
      </a:lvl2pPr>
      <a:lvl3pPr algn="ctr" rtl="0" eaLnBrk="0" fontAlgn="base" hangingPunct="0">
        <a:spcBef>
          <a:spcPct val="0"/>
        </a:spcBef>
        <a:spcAft>
          <a:spcPct val="0"/>
        </a:spcAft>
        <a:defRPr sz="4900">
          <a:solidFill>
            <a:schemeClr val="tx2"/>
          </a:solidFill>
          <a:latin typeface="Arial Black" pitchFamily="34" charset="0"/>
          <a:ea typeface="MS PGothic" pitchFamily="34" charset="-128"/>
          <a:cs typeface="MS PGothic" charset="0"/>
        </a:defRPr>
      </a:lvl3pPr>
      <a:lvl4pPr algn="ctr" rtl="0" eaLnBrk="0" fontAlgn="base" hangingPunct="0">
        <a:spcBef>
          <a:spcPct val="0"/>
        </a:spcBef>
        <a:spcAft>
          <a:spcPct val="0"/>
        </a:spcAft>
        <a:defRPr sz="4900">
          <a:solidFill>
            <a:schemeClr val="tx2"/>
          </a:solidFill>
          <a:latin typeface="Arial Black" pitchFamily="34" charset="0"/>
          <a:ea typeface="MS PGothic" pitchFamily="34" charset="-128"/>
          <a:cs typeface="MS PGothic" charset="0"/>
        </a:defRPr>
      </a:lvl4pPr>
      <a:lvl5pPr algn="ctr" rtl="0" eaLnBrk="0" fontAlgn="base" hangingPunct="0">
        <a:spcBef>
          <a:spcPct val="0"/>
        </a:spcBef>
        <a:spcAft>
          <a:spcPct val="0"/>
        </a:spcAft>
        <a:defRPr sz="4900">
          <a:solidFill>
            <a:schemeClr val="tx2"/>
          </a:solidFill>
          <a:latin typeface="Arial Black" pitchFamily="34" charset="0"/>
          <a:ea typeface="MS PGothic" pitchFamily="34" charset="-128"/>
          <a:cs typeface="MS PGothic" charset="0"/>
        </a:defRPr>
      </a:lvl5pPr>
      <a:lvl6pPr marL="261178" algn="ctr" rtl="0" fontAlgn="base">
        <a:spcBef>
          <a:spcPct val="0"/>
        </a:spcBef>
        <a:spcAft>
          <a:spcPct val="0"/>
        </a:spcAft>
        <a:defRPr sz="4900">
          <a:solidFill>
            <a:schemeClr val="tx2"/>
          </a:solidFill>
          <a:latin typeface="Arial Black" pitchFamily="34" charset="0"/>
        </a:defRPr>
      </a:lvl6pPr>
      <a:lvl7pPr marL="522358" algn="ctr" rtl="0" fontAlgn="base">
        <a:spcBef>
          <a:spcPct val="0"/>
        </a:spcBef>
        <a:spcAft>
          <a:spcPct val="0"/>
        </a:spcAft>
        <a:defRPr sz="4900">
          <a:solidFill>
            <a:schemeClr val="tx2"/>
          </a:solidFill>
          <a:latin typeface="Arial Black" pitchFamily="34" charset="0"/>
        </a:defRPr>
      </a:lvl7pPr>
      <a:lvl8pPr marL="783536" algn="ctr" rtl="0" fontAlgn="base">
        <a:spcBef>
          <a:spcPct val="0"/>
        </a:spcBef>
        <a:spcAft>
          <a:spcPct val="0"/>
        </a:spcAft>
        <a:defRPr sz="4900">
          <a:solidFill>
            <a:schemeClr val="tx2"/>
          </a:solidFill>
          <a:latin typeface="Arial Black" pitchFamily="34" charset="0"/>
        </a:defRPr>
      </a:lvl8pPr>
      <a:lvl9pPr marL="1044716" algn="ctr" rtl="0" fontAlgn="base">
        <a:spcBef>
          <a:spcPct val="0"/>
        </a:spcBef>
        <a:spcAft>
          <a:spcPct val="0"/>
        </a:spcAft>
        <a:defRPr sz="4900">
          <a:solidFill>
            <a:schemeClr val="tx2"/>
          </a:solidFill>
          <a:latin typeface="Arial Black" pitchFamily="34" charset="0"/>
        </a:defRPr>
      </a:lvl9pPr>
    </p:titleStyle>
    <p:bodyStyle>
      <a:lvl1pPr marL="195263" indent="-195263"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1pPr>
      <a:lvl2pPr marL="422275" indent="-160338"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2pPr>
      <a:lvl3pPr marL="652463" indent="-130175" algn="l" rtl="0" eaLnBrk="0" fontAlgn="base" hangingPunct="0">
        <a:spcBef>
          <a:spcPct val="20000"/>
        </a:spcBef>
        <a:spcAft>
          <a:spcPct val="0"/>
        </a:spcAft>
        <a:buChar char="•"/>
        <a:defRPr sz="1400">
          <a:solidFill>
            <a:schemeClr val="tx1"/>
          </a:solidFill>
          <a:latin typeface="+mn-lt"/>
          <a:ea typeface="MS PGothic" pitchFamily="34" charset="-128"/>
          <a:cs typeface="MS PGothic" charset="0"/>
        </a:defRPr>
      </a:lvl3pPr>
      <a:lvl4pPr marL="912813" indent="-130175" algn="l" rtl="0" eaLnBrk="0" fontAlgn="base" hangingPunct="0">
        <a:spcBef>
          <a:spcPct val="20000"/>
        </a:spcBef>
        <a:spcAft>
          <a:spcPct val="0"/>
        </a:spcAft>
        <a:buChar char="–"/>
        <a:defRPr sz="1100">
          <a:solidFill>
            <a:schemeClr val="tx1"/>
          </a:solidFill>
          <a:latin typeface="+mn-lt"/>
          <a:ea typeface="MS PGothic" pitchFamily="34" charset="-128"/>
          <a:cs typeface="MS PGothic" charset="0"/>
        </a:defRPr>
      </a:lvl4pPr>
      <a:lvl5pPr marL="1174750" indent="-130175" algn="l" rtl="0" eaLnBrk="0" fontAlgn="base" hangingPunct="0">
        <a:spcBef>
          <a:spcPct val="20000"/>
        </a:spcBef>
        <a:spcAft>
          <a:spcPct val="0"/>
        </a:spcAft>
        <a:buChar char="»"/>
        <a:defRPr sz="1100">
          <a:solidFill>
            <a:schemeClr val="tx1"/>
          </a:solidFill>
          <a:latin typeface="+mn-lt"/>
          <a:ea typeface="MS PGothic" pitchFamily="34" charset="-128"/>
          <a:cs typeface="MS PGothic" charset="0"/>
        </a:defRPr>
      </a:lvl5pPr>
      <a:lvl6pPr marL="1436484" indent="-130590" algn="l" rtl="0" fontAlgn="base">
        <a:spcBef>
          <a:spcPct val="20000"/>
        </a:spcBef>
        <a:spcAft>
          <a:spcPct val="0"/>
        </a:spcAft>
        <a:buChar char="»"/>
        <a:defRPr sz="1100">
          <a:solidFill>
            <a:schemeClr val="tx1"/>
          </a:solidFill>
          <a:latin typeface="+mn-lt"/>
        </a:defRPr>
      </a:lvl6pPr>
      <a:lvl7pPr marL="1697664" indent="-130590" algn="l" rtl="0" fontAlgn="base">
        <a:spcBef>
          <a:spcPct val="20000"/>
        </a:spcBef>
        <a:spcAft>
          <a:spcPct val="0"/>
        </a:spcAft>
        <a:buChar char="»"/>
        <a:defRPr sz="1100">
          <a:solidFill>
            <a:schemeClr val="tx1"/>
          </a:solidFill>
          <a:latin typeface="+mn-lt"/>
        </a:defRPr>
      </a:lvl7pPr>
      <a:lvl8pPr marL="1958842" indent="-130590" algn="l" rtl="0" fontAlgn="base">
        <a:spcBef>
          <a:spcPct val="20000"/>
        </a:spcBef>
        <a:spcAft>
          <a:spcPct val="0"/>
        </a:spcAft>
        <a:buChar char="»"/>
        <a:defRPr sz="1100">
          <a:solidFill>
            <a:schemeClr val="tx1"/>
          </a:solidFill>
          <a:latin typeface="+mn-lt"/>
        </a:defRPr>
      </a:lvl8pPr>
      <a:lvl9pPr marL="2220022" indent="-130590" algn="l" rtl="0" fontAlgn="base">
        <a:spcBef>
          <a:spcPct val="20000"/>
        </a:spcBef>
        <a:spcAft>
          <a:spcPct val="0"/>
        </a:spcAft>
        <a:buChar char="»"/>
        <a:defRPr sz="1100">
          <a:solidFill>
            <a:schemeClr val="tx1"/>
          </a:solidFill>
          <a:latin typeface="+mn-lt"/>
        </a:defRPr>
      </a:lvl9pPr>
    </p:bodyStyle>
    <p:otherStyle>
      <a:defPPr>
        <a:defRPr lang="en-US"/>
      </a:defPPr>
      <a:lvl1pPr marL="0" algn="l" defTabSz="522358" rtl="0" eaLnBrk="1" latinLnBrk="0" hangingPunct="1">
        <a:defRPr sz="1100" kern="1200">
          <a:solidFill>
            <a:schemeClr val="tx1"/>
          </a:solidFill>
          <a:latin typeface="+mn-lt"/>
          <a:ea typeface="+mn-ea"/>
          <a:cs typeface="+mn-cs"/>
        </a:defRPr>
      </a:lvl1pPr>
      <a:lvl2pPr marL="261178" algn="l" defTabSz="522358" rtl="0" eaLnBrk="1" latinLnBrk="0" hangingPunct="1">
        <a:defRPr sz="1100" kern="1200">
          <a:solidFill>
            <a:schemeClr val="tx1"/>
          </a:solidFill>
          <a:latin typeface="+mn-lt"/>
          <a:ea typeface="+mn-ea"/>
          <a:cs typeface="+mn-cs"/>
        </a:defRPr>
      </a:lvl2pPr>
      <a:lvl3pPr marL="522358" algn="l" defTabSz="522358" rtl="0" eaLnBrk="1" latinLnBrk="0" hangingPunct="1">
        <a:defRPr sz="1100" kern="1200">
          <a:solidFill>
            <a:schemeClr val="tx1"/>
          </a:solidFill>
          <a:latin typeface="+mn-lt"/>
          <a:ea typeface="+mn-ea"/>
          <a:cs typeface="+mn-cs"/>
        </a:defRPr>
      </a:lvl3pPr>
      <a:lvl4pPr marL="783536" algn="l" defTabSz="522358" rtl="0" eaLnBrk="1" latinLnBrk="0" hangingPunct="1">
        <a:defRPr sz="1100" kern="1200">
          <a:solidFill>
            <a:schemeClr val="tx1"/>
          </a:solidFill>
          <a:latin typeface="+mn-lt"/>
          <a:ea typeface="+mn-ea"/>
          <a:cs typeface="+mn-cs"/>
        </a:defRPr>
      </a:lvl4pPr>
      <a:lvl5pPr marL="1044716" algn="l" defTabSz="522358" rtl="0" eaLnBrk="1" latinLnBrk="0" hangingPunct="1">
        <a:defRPr sz="1100" kern="1200">
          <a:solidFill>
            <a:schemeClr val="tx1"/>
          </a:solidFill>
          <a:latin typeface="+mn-lt"/>
          <a:ea typeface="+mn-ea"/>
          <a:cs typeface="+mn-cs"/>
        </a:defRPr>
      </a:lvl5pPr>
      <a:lvl6pPr marL="1305894" algn="l" defTabSz="522358" rtl="0" eaLnBrk="1" latinLnBrk="0" hangingPunct="1">
        <a:defRPr sz="1100" kern="1200">
          <a:solidFill>
            <a:schemeClr val="tx1"/>
          </a:solidFill>
          <a:latin typeface="+mn-lt"/>
          <a:ea typeface="+mn-ea"/>
          <a:cs typeface="+mn-cs"/>
        </a:defRPr>
      </a:lvl6pPr>
      <a:lvl7pPr marL="1567074" algn="l" defTabSz="522358" rtl="0" eaLnBrk="1" latinLnBrk="0" hangingPunct="1">
        <a:defRPr sz="1100" kern="1200">
          <a:solidFill>
            <a:schemeClr val="tx1"/>
          </a:solidFill>
          <a:latin typeface="+mn-lt"/>
          <a:ea typeface="+mn-ea"/>
          <a:cs typeface="+mn-cs"/>
        </a:defRPr>
      </a:lvl7pPr>
      <a:lvl8pPr marL="1828252" algn="l" defTabSz="522358" rtl="0" eaLnBrk="1" latinLnBrk="0" hangingPunct="1">
        <a:defRPr sz="1100" kern="1200">
          <a:solidFill>
            <a:schemeClr val="tx1"/>
          </a:solidFill>
          <a:latin typeface="+mn-lt"/>
          <a:ea typeface="+mn-ea"/>
          <a:cs typeface="+mn-cs"/>
        </a:defRPr>
      </a:lvl8pPr>
      <a:lvl9pPr marL="2089432" algn="l" defTabSz="522358" rtl="0" eaLnBrk="1" latinLnBrk="0" hangingPunct="1">
        <a:defRPr sz="11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FCB5453E-F48C-EF40-840E-C57F779BE98F}"/>
              </a:ext>
            </a:extLst>
          </p:cNvPr>
          <p:cNvSpPr>
            <a:spLocks noChangeArrowheads="1"/>
          </p:cNvSpPr>
          <p:nvPr/>
        </p:nvSpPr>
        <p:spPr bwMode="auto">
          <a:xfrm>
            <a:off x="0" y="0"/>
            <a:ext cx="21945600" cy="2400300"/>
          </a:xfrm>
          <a:prstGeom prst="rect">
            <a:avLst/>
          </a:prstGeom>
          <a:solidFill>
            <a:schemeClr val="accent1"/>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3075" name="Rectangle 3">
            <a:extLst>
              <a:ext uri="{FF2B5EF4-FFF2-40B4-BE49-F238E27FC236}">
                <a16:creationId xmlns:a16="http://schemas.microsoft.com/office/drawing/2014/main" id="{B5BEAF31-F538-2340-B42C-2B4D92009812}"/>
              </a:ext>
            </a:extLst>
          </p:cNvPr>
          <p:cNvSpPr>
            <a:spLocks noChangeArrowheads="1"/>
          </p:cNvSpPr>
          <p:nvPr/>
        </p:nvSpPr>
        <p:spPr bwMode="auto">
          <a:xfrm>
            <a:off x="346075" y="2819400"/>
            <a:ext cx="21183600" cy="13282613"/>
          </a:xfrm>
          <a:prstGeom prst="rect">
            <a:avLst/>
          </a:prstGeom>
          <a:solidFill>
            <a:schemeClr val="accent1"/>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3076" name="Rectangle 4">
            <a:extLst>
              <a:ext uri="{FF2B5EF4-FFF2-40B4-BE49-F238E27FC236}">
                <a16:creationId xmlns:a16="http://schemas.microsoft.com/office/drawing/2014/main" id="{2D8F81B2-A197-F24D-91A4-DB5D76D8A77C}"/>
              </a:ext>
            </a:extLst>
          </p:cNvPr>
          <p:cNvSpPr>
            <a:spLocks noChangeArrowheads="1"/>
          </p:cNvSpPr>
          <p:nvPr/>
        </p:nvSpPr>
        <p:spPr bwMode="auto">
          <a:xfrm>
            <a:off x="0" y="2400300"/>
            <a:ext cx="21945600" cy="65088"/>
          </a:xfrm>
          <a:prstGeom prst="rect">
            <a:avLst/>
          </a:prstGeom>
          <a:solidFill>
            <a:srgbClr val="66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3077" name="Text Box 5">
            <a:extLst>
              <a:ext uri="{FF2B5EF4-FFF2-40B4-BE49-F238E27FC236}">
                <a16:creationId xmlns:a16="http://schemas.microsoft.com/office/drawing/2014/main" id="{CB733B8A-77D6-D040-A231-428ABE99F2EC}"/>
              </a:ext>
            </a:extLst>
          </p:cNvPr>
          <p:cNvSpPr txBox="1">
            <a:spLocks noChangeArrowheads="1"/>
          </p:cNvSpPr>
          <p:nvPr/>
        </p:nvSpPr>
        <p:spPr bwMode="auto">
          <a:xfrm>
            <a:off x="304800" y="16222663"/>
            <a:ext cx="1257300" cy="176212"/>
          </a:xfrm>
          <a:prstGeom prst="rect">
            <a:avLst/>
          </a:prstGeom>
          <a:noFill/>
          <a:ln>
            <a:noFill/>
          </a:ln>
        </p:spPr>
        <p:txBody>
          <a:bodyPr lIns="52138" tIns="26065" rIns="52138" bIns="26065">
            <a:spAutoFit/>
          </a:bodyPr>
          <a:lstStyle>
            <a:lvl1pPr eaLnBrk="0" hangingPunct="0">
              <a:defRPr sz="2900">
                <a:solidFill>
                  <a:schemeClr val="tx1"/>
                </a:solidFill>
                <a:latin typeface="Arial Narrow" charset="0"/>
                <a:ea typeface="ＭＳ Ｐゴシック" charset="0"/>
                <a:cs typeface="ＭＳ Ｐゴシック" charset="0"/>
              </a:defRPr>
            </a:lvl1pPr>
            <a:lvl2pPr marL="742950" indent="-285750" eaLnBrk="0" hangingPunct="0">
              <a:defRPr sz="2900">
                <a:solidFill>
                  <a:schemeClr val="tx1"/>
                </a:solidFill>
                <a:latin typeface="Arial Narrow" charset="0"/>
                <a:ea typeface="ＭＳ Ｐゴシック" charset="0"/>
              </a:defRPr>
            </a:lvl2pPr>
            <a:lvl3pPr marL="1143000" indent="-228600" eaLnBrk="0" hangingPunct="0">
              <a:defRPr sz="2900">
                <a:solidFill>
                  <a:schemeClr val="tx1"/>
                </a:solidFill>
                <a:latin typeface="Arial Narrow" charset="0"/>
                <a:ea typeface="ＭＳ Ｐゴシック" charset="0"/>
              </a:defRPr>
            </a:lvl3pPr>
            <a:lvl4pPr marL="1600200" indent="-228600" eaLnBrk="0" hangingPunct="0">
              <a:defRPr sz="2900">
                <a:solidFill>
                  <a:schemeClr val="tx1"/>
                </a:solidFill>
                <a:latin typeface="Arial Narrow" charset="0"/>
                <a:ea typeface="ＭＳ Ｐゴシック" charset="0"/>
              </a:defRPr>
            </a:lvl4pPr>
            <a:lvl5pPr marL="2057400" indent="-228600" eaLnBrk="0" hangingPunct="0">
              <a:defRPr sz="2900">
                <a:solidFill>
                  <a:schemeClr val="tx1"/>
                </a:solidFill>
                <a:latin typeface="Arial Narrow" charset="0"/>
                <a:ea typeface="ＭＳ Ｐゴシック" charset="0"/>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0"/>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0"/>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0"/>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0"/>
              </a:defRPr>
            </a:lvl9pPr>
          </a:lstStyle>
          <a:p>
            <a:pPr>
              <a:lnSpc>
                <a:spcPct val="65000"/>
              </a:lnSpc>
              <a:spcBef>
                <a:spcPct val="50000"/>
              </a:spcBef>
              <a:defRPr/>
            </a:pPr>
            <a:r>
              <a:rPr lang="en-US" sz="300" b="1">
                <a:solidFill>
                  <a:schemeClr val="bg2"/>
                </a:solidFill>
                <a:latin typeface="Arial" charset="0"/>
              </a:rPr>
              <a:t>POSTER TEMPLATE BY:</a:t>
            </a:r>
          </a:p>
          <a:p>
            <a:pPr>
              <a:lnSpc>
                <a:spcPct val="65000"/>
              </a:lnSpc>
              <a:spcBef>
                <a:spcPct val="50000"/>
              </a:spcBef>
              <a:defRPr/>
            </a:pPr>
            <a:r>
              <a:rPr lang="en-US" sz="500" b="1">
                <a:solidFill>
                  <a:schemeClr val="bg2"/>
                </a:solidFill>
                <a:latin typeface="Arial" charset="0"/>
              </a:rPr>
              <a:t>www.PosterPresentations.com</a:t>
            </a:r>
          </a:p>
        </p:txBody>
      </p:sp>
      <p:sp>
        <p:nvSpPr>
          <p:cNvPr id="3078" name="Rectangle 6">
            <a:extLst>
              <a:ext uri="{FF2B5EF4-FFF2-40B4-BE49-F238E27FC236}">
                <a16:creationId xmlns:a16="http://schemas.microsoft.com/office/drawing/2014/main" id="{19C8F898-EF47-114B-A9DD-E19EA5222F4B}"/>
              </a:ext>
            </a:extLst>
          </p:cNvPr>
          <p:cNvSpPr>
            <a:spLocks noGrp="1" noChangeArrowheads="1"/>
          </p:cNvSpPr>
          <p:nvPr>
            <p:ph type="title"/>
          </p:nvPr>
        </p:nvSpPr>
        <p:spPr bwMode="auto">
          <a:xfrm>
            <a:off x="479425" y="636588"/>
            <a:ext cx="20962938" cy="1101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2138" tIns="26065" rIns="52138" bIns="26065" numCol="1" anchor="ctr" anchorCtr="0" compatLnSpc="1">
            <a:prstTxWarp prst="textNoShape">
              <a:avLst/>
            </a:prstTxWarp>
          </a:bodyPr>
          <a:lstStyle/>
          <a:p>
            <a:pPr lvl="0"/>
            <a:r>
              <a:rPr lang="en-US" altLang="en-US"/>
              <a:t>Click to edit Master title style</a:t>
            </a:r>
          </a:p>
        </p:txBody>
      </p:sp>
      <p:sp>
        <p:nvSpPr>
          <p:cNvPr id="3079" name="Rectangle 7">
            <a:extLst>
              <a:ext uri="{FF2B5EF4-FFF2-40B4-BE49-F238E27FC236}">
                <a16:creationId xmlns:a16="http://schemas.microsoft.com/office/drawing/2014/main" id="{4F953510-CD52-2C42-9DA9-D201A455CF13}"/>
              </a:ext>
            </a:extLst>
          </p:cNvPr>
          <p:cNvSpPr>
            <a:spLocks noGrp="1" noChangeArrowheads="1"/>
          </p:cNvSpPr>
          <p:nvPr>
            <p:ph type="body" idx="1"/>
          </p:nvPr>
        </p:nvSpPr>
        <p:spPr bwMode="auto">
          <a:xfrm>
            <a:off x="346075" y="2819400"/>
            <a:ext cx="21096288" cy="1328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60728" tIns="260728" rIns="260728" bIns="260728" numCol="1" anchor="t" anchorCtr="0" compatLnSpc="1">
            <a:prstTxWarp prst="textNoShape">
              <a:avLst/>
            </a:prstTxWarp>
          </a:bodyPr>
          <a:lstStyle/>
          <a:p>
            <a:pPr lvl="0"/>
            <a:r>
              <a:rPr lang="en-US" altLang="en-US"/>
              <a:t>Click to edit Master text styles</a:t>
            </a:r>
          </a:p>
          <a:p>
            <a:pPr lvl="1"/>
            <a:r>
              <a:rPr lang="en-US" altLang="en-US"/>
              <a:t>Second level</a:t>
            </a:r>
          </a:p>
        </p:txBody>
      </p:sp>
      <p:sp>
        <p:nvSpPr>
          <p:cNvPr id="3080" name="Rectangle 8">
            <a:extLst>
              <a:ext uri="{FF2B5EF4-FFF2-40B4-BE49-F238E27FC236}">
                <a16:creationId xmlns:a16="http://schemas.microsoft.com/office/drawing/2014/main" id="{F9CBB5A0-E7D4-B944-B25A-EEC613A2325E}"/>
              </a:ext>
            </a:extLst>
          </p:cNvPr>
          <p:cNvSpPr>
            <a:spLocks noChangeArrowheads="1"/>
          </p:cNvSpPr>
          <p:nvPr/>
        </p:nvSpPr>
        <p:spPr bwMode="auto">
          <a:xfrm>
            <a:off x="0" y="0"/>
            <a:ext cx="21945600" cy="16459200"/>
          </a:xfrm>
          <a:prstGeom prst="rect">
            <a:avLst/>
          </a:prstGeom>
          <a:noFill/>
          <a:ln w="317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rtl="0" eaLnBrk="0" fontAlgn="base" hangingPunct="0">
        <a:spcBef>
          <a:spcPct val="0"/>
        </a:spcBef>
        <a:spcAft>
          <a:spcPct val="0"/>
        </a:spcAft>
        <a:defRPr sz="4900">
          <a:solidFill>
            <a:schemeClr val="tx2"/>
          </a:solidFill>
          <a:latin typeface="+mj-lt"/>
          <a:ea typeface="MS PGothic" pitchFamily="34" charset="-128"/>
          <a:cs typeface="MS PGothic" charset="0"/>
        </a:defRPr>
      </a:lvl1pPr>
      <a:lvl2pPr algn="ctr" rtl="0" eaLnBrk="0" fontAlgn="base" hangingPunct="0">
        <a:spcBef>
          <a:spcPct val="0"/>
        </a:spcBef>
        <a:spcAft>
          <a:spcPct val="0"/>
        </a:spcAft>
        <a:defRPr sz="4900">
          <a:solidFill>
            <a:schemeClr val="tx2"/>
          </a:solidFill>
          <a:latin typeface="Arial Black" pitchFamily="34" charset="0"/>
          <a:ea typeface="MS PGothic" pitchFamily="34" charset="-128"/>
          <a:cs typeface="MS PGothic" charset="0"/>
        </a:defRPr>
      </a:lvl2pPr>
      <a:lvl3pPr algn="ctr" rtl="0" eaLnBrk="0" fontAlgn="base" hangingPunct="0">
        <a:spcBef>
          <a:spcPct val="0"/>
        </a:spcBef>
        <a:spcAft>
          <a:spcPct val="0"/>
        </a:spcAft>
        <a:defRPr sz="4900">
          <a:solidFill>
            <a:schemeClr val="tx2"/>
          </a:solidFill>
          <a:latin typeface="Arial Black" pitchFamily="34" charset="0"/>
          <a:ea typeface="MS PGothic" pitchFamily="34" charset="-128"/>
          <a:cs typeface="MS PGothic" charset="0"/>
        </a:defRPr>
      </a:lvl3pPr>
      <a:lvl4pPr algn="ctr" rtl="0" eaLnBrk="0" fontAlgn="base" hangingPunct="0">
        <a:spcBef>
          <a:spcPct val="0"/>
        </a:spcBef>
        <a:spcAft>
          <a:spcPct val="0"/>
        </a:spcAft>
        <a:defRPr sz="4900">
          <a:solidFill>
            <a:schemeClr val="tx2"/>
          </a:solidFill>
          <a:latin typeface="Arial Black" pitchFamily="34" charset="0"/>
          <a:ea typeface="MS PGothic" pitchFamily="34" charset="-128"/>
          <a:cs typeface="MS PGothic" charset="0"/>
        </a:defRPr>
      </a:lvl4pPr>
      <a:lvl5pPr algn="ctr" rtl="0" eaLnBrk="0" fontAlgn="base" hangingPunct="0">
        <a:spcBef>
          <a:spcPct val="0"/>
        </a:spcBef>
        <a:spcAft>
          <a:spcPct val="0"/>
        </a:spcAft>
        <a:defRPr sz="4900">
          <a:solidFill>
            <a:schemeClr val="tx2"/>
          </a:solidFill>
          <a:latin typeface="Arial Black" pitchFamily="34" charset="0"/>
          <a:ea typeface="MS PGothic" pitchFamily="34" charset="-128"/>
          <a:cs typeface="MS PGothic" charset="0"/>
        </a:defRPr>
      </a:lvl5pPr>
      <a:lvl6pPr marL="261178" algn="ctr" rtl="0" fontAlgn="base">
        <a:spcBef>
          <a:spcPct val="0"/>
        </a:spcBef>
        <a:spcAft>
          <a:spcPct val="0"/>
        </a:spcAft>
        <a:defRPr sz="4900">
          <a:solidFill>
            <a:schemeClr val="tx2"/>
          </a:solidFill>
          <a:latin typeface="Arial Black" pitchFamily="34" charset="0"/>
        </a:defRPr>
      </a:lvl6pPr>
      <a:lvl7pPr marL="522358" algn="ctr" rtl="0" fontAlgn="base">
        <a:spcBef>
          <a:spcPct val="0"/>
        </a:spcBef>
        <a:spcAft>
          <a:spcPct val="0"/>
        </a:spcAft>
        <a:defRPr sz="4900">
          <a:solidFill>
            <a:schemeClr val="tx2"/>
          </a:solidFill>
          <a:latin typeface="Arial Black" pitchFamily="34" charset="0"/>
        </a:defRPr>
      </a:lvl7pPr>
      <a:lvl8pPr marL="783536" algn="ctr" rtl="0" fontAlgn="base">
        <a:spcBef>
          <a:spcPct val="0"/>
        </a:spcBef>
        <a:spcAft>
          <a:spcPct val="0"/>
        </a:spcAft>
        <a:defRPr sz="4900">
          <a:solidFill>
            <a:schemeClr val="tx2"/>
          </a:solidFill>
          <a:latin typeface="Arial Black" pitchFamily="34" charset="0"/>
        </a:defRPr>
      </a:lvl8pPr>
      <a:lvl9pPr marL="1044716" algn="ctr" rtl="0" fontAlgn="base">
        <a:spcBef>
          <a:spcPct val="0"/>
        </a:spcBef>
        <a:spcAft>
          <a:spcPct val="0"/>
        </a:spcAft>
        <a:defRPr sz="4900">
          <a:solidFill>
            <a:schemeClr val="tx2"/>
          </a:solidFill>
          <a:latin typeface="Arial Black" pitchFamily="34" charset="0"/>
        </a:defRPr>
      </a:lvl9pPr>
    </p:titleStyle>
    <p:bodyStyle>
      <a:lvl1pPr marL="195263" indent="-195263"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1pPr>
      <a:lvl2pPr marL="422275" indent="-160338"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2pPr>
      <a:lvl3pPr marL="652463" indent="-130175" algn="l" rtl="0" eaLnBrk="0" fontAlgn="base" hangingPunct="0">
        <a:spcBef>
          <a:spcPct val="20000"/>
        </a:spcBef>
        <a:spcAft>
          <a:spcPct val="0"/>
        </a:spcAft>
        <a:buChar char="•"/>
        <a:defRPr sz="1400">
          <a:solidFill>
            <a:schemeClr val="tx1"/>
          </a:solidFill>
          <a:latin typeface="+mn-lt"/>
          <a:ea typeface="MS PGothic" pitchFamily="34" charset="-128"/>
          <a:cs typeface="MS PGothic" charset="0"/>
        </a:defRPr>
      </a:lvl3pPr>
      <a:lvl4pPr marL="912813" indent="-130175" algn="l" rtl="0" eaLnBrk="0" fontAlgn="base" hangingPunct="0">
        <a:spcBef>
          <a:spcPct val="20000"/>
        </a:spcBef>
        <a:spcAft>
          <a:spcPct val="0"/>
        </a:spcAft>
        <a:buChar char="–"/>
        <a:defRPr sz="1100">
          <a:solidFill>
            <a:schemeClr val="tx1"/>
          </a:solidFill>
          <a:latin typeface="+mn-lt"/>
          <a:ea typeface="MS PGothic" pitchFamily="34" charset="-128"/>
          <a:cs typeface="MS PGothic" charset="0"/>
        </a:defRPr>
      </a:lvl4pPr>
      <a:lvl5pPr marL="1174750" indent="-130175" algn="l" rtl="0" eaLnBrk="0" fontAlgn="base" hangingPunct="0">
        <a:spcBef>
          <a:spcPct val="20000"/>
        </a:spcBef>
        <a:spcAft>
          <a:spcPct val="0"/>
        </a:spcAft>
        <a:buChar char="»"/>
        <a:defRPr sz="1100">
          <a:solidFill>
            <a:schemeClr val="tx1"/>
          </a:solidFill>
          <a:latin typeface="+mn-lt"/>
          <a:ea typeface="MS PGothic" pitchFamily="34" charset="-128"/>
          <a:cs typeface="MS PGothic" charset="0"/>
        </a:defRPr>
      </a:lvl5pPr>
      <a:lvl6pPr marL="1436484" indent="-130590" algn="l" rtl="0" fontAlgn="base">
        <a:spcBef>
          <a:spcPct val="20000"/>
        </a:spcBef>
        <a:spcAft>
          <a:spcPct val="0"/>
        </a:spcAft>
        <a:buChar char="»"/>
        <a:defRPr sz="1100">
          <a:solidFill>
            <a:schemeClr val="tx1"/>
          </a:solidFill>
          <a:latin typeface="+mn-lt"/>
        </a:defRPr>
      </a:lvl6pPr>
      <a:lvl7pPr marL="1697664" indent="-130590" algn="l" rtl="0" fontAlgn="base">
        <a:spcBef>
          <a:spcPct val="20000"/>
        </a:spcBef>
        <a:spcAft>
          <a:spcPct val="0"/>
        </a:spcAft>
        <a:buChar char="»"/>
        <a:defRPr sz="1100">
          <a:solidFill>
            <a:schemeClr val="tx1"/>
          </a:solidFill>
          <a:latin typeface="+mn-lt"/>
        </a:defRPr>
      </a:lvl7pPr>
      <a:lvl8pPr marL="1958842" indent="-130590" algn="l" rtl="0" fontAlgn="base">
        <a:spcBef>
          <a:spcPct val="20000"/>
        </a:spcBef>
        <a:spcAft>
          <a:spcPct val="0"/>
        </a:spcAft>
        <a:buChar char="»"/>
        <a:defRPr sz="1100">
          <a:solidFill>
            <a:schemeClr val="tx1"/>
          </a:solidFill>
          <a:latin typeface="+mn-lt"/>
        </a:defRPr>
      </a:lvl8pPr>
      <a:lvl9pPr marL="2220022" indent="-130590" algn="l" rtl="0" fontAlgn="base">
        <a:spcBef>
          <a:spcPct val="20000"/>
        </a:spcBef>
        <a:spcAft>
          <a:spcPct val="0"/>
        </a:spcAft>
        <a:buChar char="»"/>
        <a:defRPr sz="1100">
          <a:solidFill>
            <a:schemeClr val="tx1"/>
          </a:solidFill>
          <a:latin typeface="+mn-lt"/>
        </a:defRPr>
      </a:lvl9pPr>
    </p:bodyStyle>
    <p:otherStyle>
      <a:defPPr>
        <a:defRPr lang="en-US"/>
      </a:defPPr>
      <a:lvl1pPr marL="0" algn="l" defTabSz="522358" rtl="0" eaLnBrk="1" latinLnBrk="0" hangingPunct="1">
        <a:defRPr sz="1100" kern="1200">
          <a:solidFill>
            <a:schemeClr val="tx1"/>
          </a:solidFill>
          <a:latin typeface="+mn-lt"/>
          <a:ea typeface="+mn-ea"/>
          <a:cs typeface="+mn-cs"/>
        </a:defRPr>
      </a:lvl1pPr>
      <a:lvl2pPr marL="261178" algn="l" defTabSz="522358" rtl="0" eaLnBrk="1" latinLnBrk="0" hangingPunct="1">
        <a:defRPr sz="1100" kern="1200">
          <a:solidFill>
            <a:schemeClr val="tx1"/>
          </a:solidFill>
          <a:latin typeface="+mn-lt"/>
          <a:ea typeface="+mn-ea"/>
          <a:cs typeface="+mn-cs"/>
        </a:defRPr>
      </a:lvl2pPr>
      <a:lvl3pPr marL="522358" algn="l" defTabSz="522358" rtl="0" eaLnBrk="1" latinLnBrk="0" hangingPunct="1">
        <a:defRPr sz="1100" kern="1200">
          <a:solidFill>
            <a:schemeClr val="tx1"/>
          </a:solidFill>
          <a:latin typeface="+mn-lt"/>
          <a:ea typeface="+mn-ea"/>
          <a:cs typeface="+mn-cs"/>
        </a:defRPr>
      </a:lvl3pPr>
      <a:lvl4pPr marL="783536" algn="l" defTabSz="522358" rtl="0" eaLnBrk="1" latinLnBrk="0" hangingPunct="1">
        <a:defRPr sz="1100" kern="1200">
          <a:solidFill>
            <a:schemeClr val="tx1"/>
          </a:solidFill>
          <a:latin typeface="+mn-lt"/>
          <a:ea typeface="+mn-ea"/>
          <a:cs typeface="+mn-cs"/>
        </a:defRPr>
      </a:lvl4pPr>
      <a:lvl5pPr marL="1044716" algn="l" defTabSz="522358" rtl="0" eaLnBrk="1" latinLnBrk="0" hangingPunct="1">
        <a:defRPr sz="1100" kern="1200">
          <a:solidFill>
            <a:schemeClr val="tx1"/>
          </a:solidFill>
          <a:latin typeface="+mn-lt"/>
          <a:ea typeface="+mn-ea"/>
          <a:cs typeface="+mn-cs"/>
        </a:defRPr>
      </a:lvl5pPr>
      <a:lvl6pPr marL="1305894" algn="l" defTabSz="522358" rtl="0" eaLnBrk="1" latinLnBrk="0" hangingPunct="1">
        <a:defRPr sz="1100" kern="1200">
          <a:solidFill>
            <a:schemeClr val="tx1"/>
          </a:solidFill>
          <a:latin typeface="+mn-lt"/>
          <a:ea typeface="+mn-ea"/>
          <a:cs typeface="+mn-cs"/>
        </a:defRPr>
      </a:lvl6pPr>
      <a:lvl7pPr marL="1567074" algn="l" defTabSz="522358" rtl="0" eaLnBrk="1" latinLnBrk="0" hangingPunct="1">
        <a:defRPr sz="1100" kern="1200">
          <a:solidFill>
            <a:schemeClr val="tx1"/>
          </a:solidFill>
          <a:latin typeface="+mn-lt"/>
          <a:ea typeface="+mn-ea"/>
          <a:cs typeface="+mn-cs"/>
        </a:defRPr>
      </a:lvl7pPr>
      <a:lvl8pPr marL="1828252" algn="l" defTabSz="522358" rtl="0" eaLnBrk="1" latinLnBrk="0" hangingPunct="1">
        <a:defRPr sz="1100" kern="1200">
          <a:solidFill>
            <a:schemeClr val="tx1"/>
          </a:solidFill>
          <a:latin typeface="+mn-lt"/>
          <a:ea typeface="+mn-ea"/>
          <a:cs typeface="+mn-cs"/>
        </a:defRPr>
      </a:lvl8pPr>
      <a:lvl9pPr marL="2089432" algn="l" defTabSz="522358" rtl="0" eaLnBrk="1" latinLnBrk="0" hangingPunct="1">
        <a:defRPr sz="1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fair@etsu.edu" TargetMode="External"/><Relationship Id="rId3" Type="http://schemas.openxmlformats.org/officeDocument/2006/relationships/hyperlink" Target="http://www.etsu.edu/bmccreative" TargetMode="External"/><Relationship Id="rId7"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etsu.edu/com/biomedcomm/pricing.aspx" TargetMode="External"/><Relationship Id="rId5" Type="http://schemas.openxmlformats.org/officeDocument/2006/relationships/hyperlink" Target="https://dropbox.etsu.edu/message/new" TargetMode="External"/><Relationship Id="rId4" Type="http://schemas.openxmlformats.org/officeDocument/2006/relationships/hyperlink" Target="mailto:conleyga@etsu.edu" TargetMode="External"/><Relationship Id="rId9"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hyperlink" Target="mailto:fair@etsu.edu" TargetMode="External"/><Relationship Id="rId3" Type="http://schemas.openxmlformats.org/officeDocument/2006/relationships/hyperlink" Target="http://www.etsu.edu/bmccreative" TargetMode="External"/><Relationship Id="rId7"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hyperlink" Target="http://www.etsu.edu/com/biomedcomm/pricing.aspx" TargetMode="External"/><Relationship Id="rId5" Type="http://schemas.openxmlformats.org/officeDocument/2006/relationships/hyperlink" Target="https://dropbox.etsu.edu/message/new" TargetMode="External"/><Relationship Id="rId4" Type="http://schemas.openxmlformats.org/officeDocument/2006/relationships/hyperlink" Target="mailto:conleyga@etsu.edu" TargetMode="External"/><Relationship Id="rId9" Type="http://schemas.openxmlformats.org/officeDocument/2006/relationships/image" Target="../media/image11.png"/></Relationships>
</file>

<file path=ppt/slides/_rels/slide11.xml.rels><?xml version="1.0" encoding="UTF-8" standalone="yes"?>
<Relationships xmlns="http://schemas.openxmlformats.org/package/2006/relationships"><Relationship Id="rId8" Type="http://schemas.openxmlformats.org/officeDocument/2006/relationships/hyperlink" Target="mailto:fair@etsu.edu" TargetMode="External"/><Relationship Id="rId3" Type="http://schemas.openxmlformats.org/officeDocument/2006/relationships/hyperlink" Target="http://www.etsu.edu/bmccreative" TargetMode="External"/><Relationship Id="rId7"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hyperlink" Target="http://www.etsu.edu/com/biomedcomm/pricing.aspx" TargetMode="External"/><Relationship Id="rId5" Type="http://schemas.openxmlformats.org/officeDocument/2006/relationships/hyperlink" Target="https://dropbox.etsu.edu/message/new" TargetMode="External"/><Relationship Id="rId4" Type="http://schemas.openxmlformats.org/officeDocument/2006/relationships/hyperlink" Target="mailto:conleyga@etsu.edu" TargetMode="External"/><Relationship Id="rId9" Type="http://schemas.openxmlformats.org/officeDocument/2006/relationships/image" Target="../media/image12.png"/></Relationships>
</file>

<file path=ppt/slides/_rels/slide12.xml.rels><?xml version="1.0" encoding="UTF-8" standalone="yes"?>
<Relationships xmlns="http://schemas.openxmlformats.org/package/2006/relationships"><Relationship Id="rId8" Type="http://schemas.openxmlformats.org/officeDocument/2006/relationships/hyperlink" Target="mailto:fair@etsu.edu" TargetMode="External"/><Relationship Id="rId3" Type="http://schemas.openxmlformats.org/officeDocument/2006/relationships/hyperlink" Target="http://www.etsu.edu/bmccreative" TargetMode="External"/><Relationship Id="rId7"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hyperlink" Target="http://www.etsu.edu/com/biomedcomm/pricing.aspx" TargetMode="External"/><Relationship Id="rId5" Type="http://schemas.openxmlformats.org/officeDocument/2006/relationships/hyperlink" Target="https://dropbox.etsu.edu/message/new" TargetMode="External"/><Relationship Id="rId4" Type="http://schemas.openxmlformats.org/officeDocument/2006/relationships/hyperlink" Target="mailto:conleyga@etsu.edu" TargetMode="External"/><Relationship Id="rId9" Type="http://schemas.openxmlformats.org/officeDocument/2006/relationships/image" Target="../media/image13.png"/></Relationships>
</file>

<file path=ppt/slides/_rels/slide13.xml.rels><?xml version="1.0" encoding="UTF-8" standalone="yes"?>
<Relationships xmlns="http://schemas.openxmlformats.org/package/2006/relationships"><Relationship Id="rId8" Type="http://schemas.openxmlformats.org/officeDocument/2006/relationships/hyperlink" Target="mailto:fair@etsu.edu" TargetMode="External"/><Relationship Id="rId3" Type="http://schemas.openxmlformats.org/officeDocument/2006/relationships/hyperlink" Target="http://www.etsu.edu/bmccreative" TargetMode="External"/><Relationship Id="rId7"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hyperlink" Target="http://www.etsu.edu/com/biomedcomm/pricing.aspx" TargetMode="External"/><Relationship Id="rId5" Type="http://schemas.openxmlformats.org/officeDocument/2006/relationships/hyperlink" Target="https://dropbox.etsu.edu/message/new" TargetMode="External"/><Relationship Id="rId4" Type="http://schemas.openxmlformats.org/officeDocument/2006/relationships/hyperlink" Target="mailto:conleyga@etsu.edu" TargetMode="External"/><Relationship Id="rId9" Type="http://schemas.openxmlformats.org/officeDocument/2006/relationships/image" Target="../media/image14.png"/></Relationships>
</file>

<file path=ppt/slides/_rels/slide2.xml.rels><?xml version="1.0" encoding="UTF-8" standalone="yes"?>
<Relationships xmlns="http://schemas.openxmlformats.org/package/2006/relationships"><Relationship Id="rId8" Type="http://schemas.openxmlformats.org/officeDocument/2006/relationships/hyperlink" Target="mailto:fair@etsu.edu" TargetMode="External"/><Relationship Id="rId3" Type="http://schemas.openxmlformats.org/officeDocument/2006/relationships/hyperlink" Target="http://www.etsu.edu/bmccreative" TargetMode="External"/><Relationship Id="rId7"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hyperlink" Target="http://www.etsu.edu/com/biomedcomm/pricing.aspx" TargetMode="External"/><Relationship Id="rId5" Type="http://schemas.openxmlformats.org/officeDocument/2006/relationships/hyperlink" Target="https://dropbox.etsu.edu/message/new" TargetMode="External"/><Relationship Id="rId4" Type="http://schemas.openxmlformats.org/officeDocument/2006/relationships/hyperlink" Target="mailto:conleyga@etsu.edu" TargetMode="External"/><Relationship Id="rId9"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hyperlink" Target="mailto:fair@etsu.edu" TargetMode="External"/><Relationship Id="rId3" Type="http://schemas.openxmlformats.org/officeDocument/2006/relationships/hyperlink" Target="http://www.etsu.edu/bmccreative" TargetMode="External"/><Relationship Id="rId7"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hyperlink" Target="http://www.etsu.edu/com/biomedcomm/pricing.aspx" TargetMode="External"/><Relationship Id="rId5" Type="http://schemas.openxmlformats.org/officeDocument/2006/relationships/hyperlink" Target="https://dropbox.etsu.edu/message/new" TargetMode="External"/><Relationship Id="rId4" Type="http://schemas.openxmlformats.org/officeDocument/2006/relationships/hyperlink" Target="mailto:conleyga@etsu.edu" TargetMode="External"/><Relationship Id="rId9" Type="http://schemas.openxmlformats.org/officeDocument/2006/relationships/image" Target="../media/image4.png"/></Relationships>
</file>

<file path=ppt/slides/_rels/slide4.xml.rels><?xml version="1.0" encoding="UTF-8" standalone="yes"?>
<Relationships xmlns="http://schemas.openxmlformats.org/package/2006/relationships"><Relationship Id="rId8" Type="http://schemas.openxmlformats.org/officeDocument/2006/relationships/hyperlink" Target="mailto:fair@etsu.edu" TargetMode="External"/><Relationship Id="rId3" Type="http://schemas.openxmlformats.org/officeDocument/2006/relationships/hyperlink" Target="http://www.etsu.edu/bmccreative" TargetMode="External"/><Relationship Id="rId7"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hyperlink" Target="http://www.etsu.edu/com/biomedcomm/pricing.aspx" TargetMode="External"/><Relationship Id="rId5" Type="http://schemas.openxmlformats.org/officeDocument/2006/relationships/hyperlink" Target="https://dropbox.etsu.edu/message/new" TargetMode="External"/><Relationship Id="rId4" Type="http://schemas.openxmlformats.org/officeDocument/2006/relationships/hyperlink" Target="mailto:conleyga@etsu.edu" TargetMode="External"/><Relationship Id="rId9" Type="http://schemas.openxmlformats.org/officeDocument/2006/relationships/image" Target="../media/image5.png"/></Relationships>
</file>

<file path=ppt/slides/_rels/slide5.xml.rels><?xml version="1.0" encoding="UTF-8" standalone="yes"?>
<Relationships xmlns="http://schemas.openxmlformats.org/package/2006/relationships"><Relationship Id="rId8" Type="http://schemas.openxmlformats.org/officeDocument/2006/relationships/hyperlink" Target="mailto:fair@etsu.edu" TargetMode="External"/><Relationship Id="rId3" Type="http://schemas.openxmlformats.org/officeDocument/2006/relationships/hyperlink" Target="http://www.etsu.edu/bmccreative" TargetMode="External"/><Relationship Id="rId7"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hyperlink" Target="http://www.etsu.edu/com/biomedcomm/pricing.aspx" TargetMode="External"/><Relationship Id="rId5" Type="http://schemas.openxmlformats.org/officeDocument/2006/relationships/hyperlink" Target="https://dropbox.etsu.edu/message/new" TargetMode="External"/><Relationship Id="rId4" Type="http://schemas.openxmlformats.org/officeDocument/2006/relationships/hyperlink" Target="mailto:conleyga@etsu.edu" TargetMode="External"/><Relationship Id="rId9" Type="http://schemas.openxmlformats.org/officeDocument/2006/relationships/image" Target="../media/image6.png"/></Relationships>
</file>

<file path=ppt/slides/_rels/slide6.xml.rels><?xml version="1.0" encoding="UTF-8" standalone="yes"?>
<Relationships xmlns="http://schemas.openxmlformats.org/package/2006/relationships"><Relationship Id="rId8" Type="http://schemas.openxmlformats.org/officeDocument/2006/relationships/hyperlink" Target="mailto:fair@etsu.edu" TargetMode="External"/><Relationship Id="rId3" Type="http://schemas.openxmlformats.org/officeDocument/2006/relationships/hyperlink" Target="http://www.etsu.edu/bmccreative" TargetMode="External"/><Relationship Id="rId7"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hyperlink" Target="http://www.etsu.edu/com/biomedcomm/pricing.aspx" TargetMode="External"/><Relationship Id="rId5" Type="http://schemas.openxmlformats.org/officeDocument/2006/relationships/hyperlink" Target="https://dropbox.etsu.edu/message/new" TargetMode="External"/><Relationship Id="rId4" Type="http://schemas.openxmlformats.org/officeDocument/2006/relationships/hyperlink" Target="mailto:conleyga@etsu.edu" TargetMode="External"/><Relationship Id="rId9" Type="http://schemas.openxmlformats.org/officeDocument/2006/relationships/image" Target="../media/image7.png"/></Relationships>
</file>

<file path=ppt/slides/_rels/slide7.xml.rels><?xml version="1.0" encoding="UTF-8" standalone="yes"?>
<Relationships xmlns="http://schemas.openxmlformats.org/package/2006/relationships"><Relationship Id="rId8" Type="http://schemas.openxmlformats.org/officeDocument/2006/relationships/hyperlink" Target="mailto:fair@etsu.edu" TargetMode="External"/><Relationship Id="rId3" Type="http://schemas.openxmlformats.org/officeDocument/2006/relationships/hyperlink" Target="http://www.etsu.edu/bmccreative" TargetMode="External"/><Relationship Id="rId7"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hyperlink" Target="http://www.etsu.edu/com/biomedcomm/pricing.aspx" TargetMode="External"/><Relationship Id="rId5" Type="http://schemas.openxmlformats.org/officeDocument/2006/relationships/hyperlink" Target="https://dropbox.etsu.edu/message/new" TargetMode="External"/><Relationship Id="rId4" Type="http://schemas.openxmlformats.org/officeDocument/2006/relationships/hyperlink" Target="mailto:conleyga@etsu.edu" TargetMode="External"/><Relationship Id="rId9" Type="http://schemas.openxmlformats.org/officeDocument/2006/relationships/image" Target="../media/image8.png"/></Relationships>
</file>

<file path=ppt/slides/_rels/slide8.xml.rels><?xml version="1.0" encoding="UTF-8" standalone="yes"?>
<Relationships xmlns="http://schemas.openxmlformats.org/package/2006/relationships"><Relationship Id="rId8" Type="http://schemas.openxmlformats.org/officeDocument/2006/relationships/hyperlink" Target="mailto:fair@etsu.edu" TargetMode="External"/><Relationship Id="rId3" Type="http://schemas.openxmlformats.org/officeDocument/2006/relationships/hyperlink" Target="http://www.etsu.edu/bmccreative" TargetMode="External"/><Relationship Id="rId7"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hyperlink" Target="http://www.etsu.edu/com/biomedcomm/pricing.aspx" TargetMode="External"/><Relationship Id="rId5" Type="http://schemas.openxmlformats.org/officeDocument/2006/relationships/hyperlink" Target="https://dropbox.etsu.edu/message/new" TargetMode="External"/><Relationship Id="rId4" Type="http://schemas.openxmlformats.org/officeDocument/2006/relationships/hyperlink" Target="mailto:conleyga@etsu.edu" TargetMode="External"/><Relationship Id="rId9" Type="http://schemas.openxmlformats.org/officeDocument/2006/relationships/image" Target="../media/image9.png"/></Relationships>
</file>

<file path=ppt/slides/_rels/slide9.xml.rels><?xml version="1.0" encoding="UTF-8" standalone="yes"?>
<Relationships xmlns="http://schemas.openxmlformats.org/package/2006/relationships"><Relationship Id="rId8" Type="http://schemas.openxmlformats.org/officeDocument/2006/relationships/hyperlink" Target="mailto:fair@etsu.edu" TargetMode="External"/><Relationship Id="rId3" Type="http://schemas.openxmlformats.org/officeDocument/2006/relationships/hyperlink" Target="http://www.etsu.edu/bmccreative" TargetMode="External"/><Relationship Id="rId7"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hyperlink" Target="http://www.etsu.edu/com/biomedcomm/pricing.aspx" TargetMode="External"/><Relationship Id="rId5" Type="http://schemas.openxmlformats.org/officeDocument/2006/relationships/hyperlink" Target="https://dropbox.etsu.edu/message/new" TargetMode="External"/><Relationship Id="rId4" Type="http://schemas.openxmlformats.org/officeDocument/2006/relationships/hyperlink" Target="mailto:conleyga@etsu.edu" TargetMode="External"/><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344471DF-0388-9D4C-A4E7-D590CB243A14}"/>
              </a:ext>
            </a:extLst>
          </p:cNvPr>
          <p:cNvSpPr>
            <a:spLocks noChangeArrowheads="1"/>
          </p:cNvSpPr>
          <p:nvPr/>
        </p:nvSpPr>
        <p:spPr bwMode="auto">
          <a:xfrm>
            <a:off x="3654425" y="314325"/>
            <a:ext cx="14630400" cy="1714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1DBA520F-65FC-7F4C-BA89-515436DB3237}"/>
              </a:ext>
            </a:extLst>
          </p:cNvPr>
          <p:cNvSpPr txBox="1">
            <a:spLocks noChangeArrowheads="1"/>
          </p:cNvSpPr>
          <p:nvPr/>
        </p:nvSpPr>
        <p:spPr bwMode="auto">
          <a:xfrm>
            <a:off x="346075" y="2809875"/>
            <a:ext cx="4987925"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dirty="0">
                <a:solidFill>
                  <a:srgbClr val="F8F8F8"/>
                </a:solidFill>
                <a:latin typeface="+mn-lt"/>
                <a:cs typeface="MS PGothic" charset="0"/>
              </a:rPr>
              <a:t>About this Template</a:t>
            </a:r>
          </a:p>
        </p:txBody>
      </p:sp>
      <p:sp>
        <p:nvSpPr>
          <p:cNvPr id="5123" name="Text Box 350">
            <a:extLst>
              <a:ext uri="{FF2B5EF4-FFF2-40B4-BE49-F238E27FC236}">
                <a16:creationId xmlns:a16="http://schemas.microsoft.com/office/drawing/2014/main" id="{C53DA592-8065-A240-A769-3549706BB759}"/>
              </a:ext>
            </a:extLst>
          </p:cNvPr>
          <p:cNvSpPr txBox="1">
            <a:spLocks noChangeArrowheads="1"/>
          </p:cNvSpPr>
          <p:nvPr/>
        </p:nvSpPr>
        <p:spPr bwMode="auto">
          <a:xfrm>
            <a:off x="342900" y="9677400"/>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a:solidFill>
                  <a:srgbClr val="F8F8F8"/>
                </a:solidFill>
                <a:latin typeface="Arial" panose="020B0604020202020204" pitchFamily="34" charset="0"/>
              </a:rPr>
              <a:t>File </a:t>
            </a:r>
            <a:r>
              <a:rPr lang="en-US" altLang="en-US" sz="2000" b="1" dirty="0">
                <a:solidFill>
                  <a:srgbClr val="F8F8F8"/>
                </a:solidFill>
                <a:latin typeface="Arial" panose="020B0604020202020204" pitchFamily="34" charset="0"/>
              </a:rPr>
              <a:t>Preparation</a:t>
            </a:r>
          </a:p>
        </p:txBody>
      </p:sp>
      <p:sp>
        <p:nvSpPr>
          <p:cNvPr id="74" name="Text Box 351">
            <a:extLst>
              <a:ext uri="{FF2B5EF4-FFF2-40B4-BE49-F238E27FC236}">
                <a16:creationId xmlns:a16="http://schemas.microsoft.com/office/drawing/2014/main" id="{6E6D70B8-0E87-9E47-9F56-FAC440D3B940}"/>
              </a:ext>
            </a:extLst>
          </p:cNvPr>
          <p:cNvSpPr txBox="1">
            <a:spLocks noChangeArrowheads="1"/>
          </p:cNvSpPr>
          <p:nvPr/>
        </p:nvSpPr>
        <p:spPr bwMode="auto">
          <a:xfrm>
            <a:off x="5741988" y="8499475"/>
            <a:ext cx="4991100"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a:solidFill>
                  <a:srgbClr val="F8F8F8"/>
                </a:solidFill>
                <a:latin typeface="+mn-lt"/>
                <a:cs typeface="MS PGothic" charset="0"/>
              </a:rPr>
              <a:t>Design </a:t>
            </a:r>
            <a:r>
              <a:rPr lang="en-US" sz="2000" b="1" dirty="0">
                <a:solidFill>
                  <a:srgbClr val="F8F8F8"/>
                </a:solidFill>
                <a:latin typeface="+mn-lt"/>
                <a:cs typeface="MS PGothic" charset="0"/>
              </a:rPr>
              <a:t>Services</a:t>
            </a:r>
          </a:p>
        </p:txBody>
      </p:sp>
      <p:sp>
        <p:nvSpPr>
          <p:cNvPr id="75" name="Text Box 352">
            <a:extLst>
              <a:ext uri="{FF2B5EF4-FFF2-40B4-BE49-F238E27FC236}">
                <a16:creationId xmlns:a16="http://schemas.microsoft.com/office/drawing/2014/main" id="{FE7CDCD5-703B-FB4E-8B47-F4A2FE457DAA}"/>
              </a:ext>
            </a:extLst>
          </p:cNvPr>
          <p:cNvSpPr txBox="1">
            <a:spLocks noChangeArrowheads="1"/>
          </p:cNvSpPr>
          <p:nvPr/>
        </p:nvSpPr>
        <p:spPr bwMode="auto">
          <a:xfrm>
            <a:off x="16538575" y="5894434"/>
            <a:ext cx="4991100" cy="423770"/>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0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17258A91-9247-BB4C-A75E-5703E063290E}"/>
              </a:ext>
            </a:extLst>
          </p:cNvPr>
          <p:cNvSpPr txBox="1">
            <a:spLocks noChangeArrowheads="1"/>
          </p:cNvSpPr>
          <p:nvPr/>
        </p:nvSpPr>
        <p:spPr bwMode="auto">
          <a:xfrm>
            <a:off x="11136313" y="12122150"/>
            <a:ext cx="4991100" cy="42227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000" b="1" dirty="0">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DF35C02D-4722-484D-9279-02AA9E085286}"/>
              </a:ext>
            </a:extLst>
          </p:cNvPr>
          <p:cNvSpPr txBox="1">
            <a:spLocks noChangeArrowheads="1"/>
          </p:cNvSpPr>
          <p:nvPr/>
        </p:nvSpPr>
        <p:spPr bwMode="auto">
          <a:xfrm>
            <a:off x="11136313" y="2813050"/>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BF1E1258-A844-A247-A1DA-B54F9819D023}"/>
              </a:ext>
            </a:extLst>
          </p:cNvPr>
          <p:cNvSpPr txBox="1">
            <a:spLocks noChangeArrowheads="1"/>
          </p:cNvSpPr>
          <p:nvPr/>
        </p:nvSpPr>
        <p:spPr bwMode="auto">
          <a:xfrm>
            <a:off x="16538575" y="12793663"/>
            <a:ext cx="4991100" cy="42386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dirty="0">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3CF72A00-CC91-5841-9BFB-7C1490B4E6C3}"/>
              </a:ext>
            </a:extLst>
          </p:cNvPr>
          <p:cNvSpPr txBox="1">
            <a:spLocks noChangeArrowheads="1"/>
          </p:cNvSpPr>
          <p:nvPr/>
        </p:nvSpPr>
        <p:spPr bwMode="auto">
          <a:xfrm>
            <a:off x="16751300" y="6356350"/>
            <a:ext cx="4611688" cy="560144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dirty="0">
                <a:latin typeface="Arial" panose="020B0604020202020204" pitchFamily="34" charset="0"/>
              </a:rPr>
              <a:t>Sign in and select the QCOM icon; choose from the  A-Z list or use the search field. </a:t>
            </a:r>
          </a:p>
          <a:p>
            <a:pPr eaLnBrk="1" hangingPunct="1">
              <a:spcBef>
                <a:spcPts val="1200"/>
              </a:spcBef>
            </a:pPr>
            <a:r>
              <a:rPr lang="en-US" altLang="en-US" dirty="0">
                <a:latin typeface="Arial" panose="020B0604020202020204" pitchFamily="34" charset="0"/>
              </a:rPr>
              <a:t>Select options for your product. You may upload your file during the request process or email it to one of our staff listed below). </a:t>
            </a:r>
            <a:r>
              <a:rPr lang="en-US" altLang="en-US" u="sng" dirty="0">
                <a:latin typeface="Arial" panose="020B0604020202020204" pitchFamily="34" charset="0"/>
              </a:rPr>
              <a:t>Be sure to complete the last page with payment and delivery information, and click Place Order</a:t>
            </a:r>
            <a:r>
              <a:rPr lang="en-US" altLang="en-US" dirty="0">
                <a:latin typeface="Arial" panose="020B0604020202020204" pitchFamily="34" charset="0"/>
              </a:rPr>
              <a:t>. From there, we use the specifications submitted to create an estimate for authorization of anticipated costs.</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89F87CFA-3433-F343-B821-5CC3D501AB09}"/>
              </a:ext>
            </a:extLst>
          </p:cNvPr>
          <p:cNvSpPr txBox="1">
            <a:spLocks noChangeArrowheads="1"/>
          </p:cNvSpPr>
          <p:nvPr/>
        </p:nvSpPr>
        <p:spPr bwMode="auto">
          <a:xfrm>
            <a:off x="528638" y="3236913"/>
            <a:ext cx="4632325" cy="48164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dirty="0">
                <a:latin typeface="Arial" panose="020B0604020202020204" pitchFamily="34" charset="0"/>
              </a:rPr>
              <a:t>This template was designed to produce a 36” high x 48” high poster. Due to PowerPoint size limitations, this poster is created at half size: 18” x 24”. The file will be enlarged at the time it is printed.</a:t>
            </a:r>
          </a:p>
          <a:p>
            <a:pPr eaLnBrk="1" hangingPunct="1">
              <a:spcBef>
                <a:spcPts val="600"/>
              </a:spcBef>
            </a:pPr>
            <a:r>
              <a:rPr lang="en-US" altLang="en-US" dirty="0">
                <a:latin typeface="Arial" panose="020B0604020202020204" pitchFamily="34" charset="0"/>
              </a:rPr>
              <a:t>You can replace the blue section headings with ones that correlate to the main topics of your presentation. Typically they are:</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04170DB1-4BC5-A445-957B-C13E661FD3CF}"/>
              </a:ext>
            </a:extLst>
          </p:cNvPr>
          <p:cNvSpPr txBox="1">
            <a:spLocks noChangeArrowheads="1"/>
          </p:cNvSpPr>
          <p:nvPr/>
        </p:nvSpPr>
        <p:spPr bwMode="auto">
          <a:xfrm>
            <a:off x="5927725" y="8932863"/>
            <a:ext cx="4632325" cy="41862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dirty="0">
                <a:latin typeface="Arial" panose="020B0604020202020204" pitchFamily="34" charset="0"/>
              </a:rPr>
              <a:t>Are you too busy or </a:t>
            </a:r>
            <a:r>
              <a:rPr lang="ja-JP" altLang="en-US">
                <a:latin typeface="Arial" panose="020B0604020202020204" pitchFamily="34" charset="0"/>
              </a:rPr>
              <a:t>“</a:t>
            </a:r>
            <a:r>
              <a:rPr lang="en-US" altLang="ja-JP" dirty="0">
                <a:latin typeface="Arial" panose="020B0604020202020204" pitchFamily="34" charset="0"/>
              </a:rPr>
              <a:t>PowerPoint-challenged</a:t>
            </a:r>
            <a:r>
              <a:rPr lang="ja-JP" altLang="en-US">
                <a:latin typeface="Arial" panose="020B0604020202020204" pitchFamily="34" charset="0"/>
              </a:rPr>
              <a:t>”</a:t>
            </a:r>
            <a:r>
              <a:rPr lang="en-US" altLang="ja-JP"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dirty="0">
                <a:latin typeface="Arial" panose="020B0604020202020204" pitchFamily="34" charset="0"/>
                <a:cs typeface="Arial" panose="020B0604020202020204" pitchFamily="34" charset="0"/>
              </a:rPr>
              <a:t>A Word document with all your text or </a:t>
            </a:r>
            <a:br>
              <a:rPr lang="en-US" altLang="en-US"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multi-</a:t>
            </a:r>
            <a:r>
              <a:rPr lang="en-US" altLang="en-US"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dirty="0">
                <a:latin typeface="Arial" panose="020B0604020202020204" pitchFamily="34" charset="0"/>
              </a:rPr>
              <a:t>Your logos, photos, charts, graphs and tables.</a:t>
            </a:r>
          </a:p>
          <a:p>
            <a:pPr eaLnBrk="1" hangingPunct="1">
              <a:spcBef>
                <a:spcPts val="1200"/>
              </a:spcBef>
            </a:pPr>
            <a:r>
              <a:rPr lang="en-US" altLang="en-US"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E48DDBBA-3BE5-5741-84BF-B33448F6962D}"/>
              </a:ext>
            </a:extLst>
          </p:cNvPr>
          <p:cNvSpPr txBox="1">
            <a:spLocks noChangeArrowheads="1"/>
          </p:cNvSpPr>
          <p:nvPr/>
        </p:nvSpPr>
        <p:spPr bwMode="auto">
          <a:xfrm>
            <a:off x="5745163" y="2813050"/>
            <a:ext cx="4987925"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8FBA78D6-8060-284C-8C54-D3CC5703703C}"/>
              </a:ext>
            </a:extLst>
          </p:cNvPr>
          <p:cNvSpPr txBox="1">
            <a:spLocks noChangeArrowheads="1"/>
          </p:cNvSpPr>
          <p:nvPr/>
        </p:nvSpPr>
        <p:spPr bwMode="auto">
          <a:xfrm>
            <a:off x="11136313" y="7793038"/>
            <a:ext cx="4991100" cy="423862"/>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0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0073A849-F79C-A043-9902-41903AC18CB3}"/>
              </a:ext>
            </a:extLst>
          </p:cNvPr>
          <p:cNvSpPr txBox="1">
            <a:spLocks noChangeArrowheads="1"/>
          </p:cNvSpPr>
          <p:nvPr/>
        </p:nvSpPr>
        <p:spPr bwMode="auto">
          <a:xfrm>
            <a:off x="16538575" y="2809875"/>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dirty="0">
                <a:solidFill>
                  <a:srgbClr val="F8F8F8"/>
                </a:solidFill>
                <a:latin typeface="Arial" panose="020B0604020202020204" pitchFamily="34" charset="0"/>
              </a:rPr>
              <a:t>Turnaround Time</a:t>
            </a:r>
          </a:p>
        </p:txBody>
      </p:sp>
      <p:graphicFrame>
        <p:nvGraphicFramePr>
          <p:cNvPr id="134" name="Group 492">
            <a:extLst>
              <a:ext uri="{FF2B5EF4-FFF2-40B4-BE49-F238E27FC236}">
                <a16:creationId xmlns:a16="http://schemas.microsoft.com/office/drawing/2014/main" id="{D0498511-0B30-7A46-B9DB-3ECBF412C601}"/>
              </a:ext>
            </a:extLst>
          </p:cNvPr>
          <p:cNvGraphicFramePr>
            <a:graphicFrameLocks noGrp="1"/>
          </p:cNvGraphicFramePr>
          <p:nvPr>
            <p:extLst>
              <p:ext uri="{D42A27DB-BD31-4B8C-83A1-F6EECF244321}">
                <p14:modId xmlns:p14="http://schemas.microsoft.com/office/powerpoint/2010/main" val="3100870918"/>
              </p:ext>
            </p:extLst>
          </p:nvPr>
        </p:nvGraphicFramePr>
        <p:xfrm>
          <a:off x="16631228" y="13393885"/>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4"/>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63" name="Text Box 358">
            <a:extLst>
              <a:ext uri="{FF2B5EF4-FFF2-40B4-BE49-F238E27FC236}">
                <a16:creationId xmlns:a16="http://schemas.microsoft.com/office/drawing/2014/main" id="{43750EB3-A908-9C4E-AC98-6958044EC288}"/>
              </a:ext>
            </a:extLst>
          </p:cNvPr>
          <p:cNvSpPr txBox="1">
            <a:spLocks noChangeArrowheads="1"/>
          </p:cNvSpPr>
          <p:nvPr/>
        </p:nvSpPr>
        <p:spPr bwMode="auto">
          <a:xfrm>
            <a:off x="5927725" y="3249613"/>
            <a:ext cx="4632325" cy="20923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AD9FB647-9B12-FA4F-AD0C-431611038F27}"/>
              </a:ext>
            </a:extLst>
          </p:cNvPr>
          <p:cNvSpPr txBox="1">
            <a:spLocks noChangeArrowheads="1"/>
          </p:cNvSpPr>
          <p:nvPr/>
        </p:nvSpPr>
        <p:spPr bwMode="auto">
          <a:xfrm>
            <a:off x="11298238" y="8237538"/>
            <a:ext cx="4632325" cy="203123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dirty="0">
                <a:cs typeface="MS PGothic" charset="0"/>
              </a:rPr>
              <a:t>Digital files up to 10 MB can be emailed</a:t>
            </a:r>
            <a:br>
              <a:rPr lang="en-US" dirty="0">
                <a:cs typeface="MS PGothic" charset="0"/>
              </a:rPr>
            </a:br>
            <a:r>
              <a:rPr lang="en-US" dirty="0">
                <a:cs typeface="MS PGothic" charset="0"/>
              </a:rPr>
              <a:t> to BMC. Larger files may be sent through</a:t>
            </a:r>
            <a:br>
              <a:rPr lang="en-US" dirty="0">
                <a:cs typeface="MS PGothic" charset="0"/>
              </a:rPr>
            </a:br>
            <a:r>
              <a:rPr lang="en-US" dirty="0">
                <a:cs typeface="MS PGothic" charset="0"/>
              </a:rPr>
              <a:t>the campus online </a:t>
            </a:r>
            <a:r>
              <a:rPr lang="en-US" dirty="0" err="1">
                <a:cs typeface="MS PGothic" charset="0"/>
              </a:rPr>
              <a:t>dropbox</a:t>
            </a:r>
            <a:r>
              <a:rPr lang="en-US"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5"/>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dirty="0">
                <a:cs typeface="MS PGothic" charset="0"/>
              </a:rPr>
              <a:t>Other materials may be dropped to room 2.02 or 2.17 in building 4 on the VAMC campus. </a:t>
            </a:r>
            <a:endParaRPr lang="en-US" dirty="0">
              <a:latin typeface="+mn-lt"/>
              <a:cs typeface="MS PGothic" charset="0"/>
            </a:endParaRPr>
          </a:p>
        </p:txBody>
      </p:sp>
      <p:sp>
        <p:nvSpPr>
          <p:cNvPr id="65" name="Text Box 358">
            <a:extLst>
              <a:ext uri="{FF2B5EF4-FFF2-40B4-BE49-F238E27FC236}">
                <a16:creationId xmlns:a16="http://schemas.microsoft.com/office/drawing/2014/main" id="{AEA61C04-2416-CB42-877E-3C281F35B385}"/>
              </a:ext>
            </a:extLst>
          </p:cNvPr>
          <p:cNvSpPr txBox="1">
            <a:spLocks noChangeArrowheads="1"/>
          </p:cNvSpPr>
          <p:nvPr/>
        </p:nvSpPr>
        <p:spPr bwMode="auto">
          <a:xfrm>
            <a:off x="16700500" y="3249613"/>
            <a:ext cx="4632325" cy="13541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dirty="0">
                <a:cs typeface="MS PGothic" charset="0"/>
              </a:rPr>
              <a:t>Research Posters are usually printed in 2-3 days or less from a print-ready PDF file. BMC can set up the design of your poster in an additional 4 working days or less. </a:t>
            </a:r>
            <a:endParaRPr lang="en-US" dirty="0">
              <a:latin typeface="+mn-lt"/>
              <a:cs typeface="MS PGothic" charset="0"/>
            </a:endParaRPr>
          </a:p>
        </p:txBody>
      </p:sp>
      <p:sp>
        <p:nvSpPr>
          <p:cNvPr id="24" name="Text Box 358">
            <a:extLst>
              <a:ext uri="{FF2B5EF4-FFF2-40B4-BE49-F238E27FC236}">
                <a16:creationId xmlns:a16="http://schemas.microsoft.com/office/drawing/2014/main" id="{278B62A3-5657-3749-8D9B-9744C291FF23}"/>
              </a:ext>
            </a:extLst>
          </p:cNvPr>
          <p:cNvSpPr txBox="1">
            <a:spLocks noChangeArrowheads="1"/>
          </p:cNvSpPr>
          <p:nvPr/>
        </p:nvSpPr>
        <p:spPr bwMode="auto">
          <a:xfrm>
            <a:off x="519113" y="10125075"/>
            <a:ext cx="4632325" cy="42783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dirty="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dirty="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dirty="0">
                <a:latin typeface="Arial" panose="020B0604020202020204" pitchFamily="34" charset="0"/>
              </a:rPr>
              <a:t>Note: BMC can also tweak the design of your PowerPoint files if requested, usually at nominal cost.</a:t>
            </a:r>
          </a:p>
        </p:txBody>
      </p:sp>
      <p:sp>
        <p:nvSpPr>
          <p:cNvPr id="25" name="Text Box 358">
            <a:extLst>
              <a:ext uri="{FF2B5EF4-FFF2-40B4-BE49-F238E27FC236}">
                <a16:creationId xmlns:a16="http://schemas.microsoft.com/office/drawing/2014/main" id="{AF8DD94B-7339-FF41-9BED-3BBF927F774B}"/>
              </a:ext>
            </a:extLst>
          </p:cNvPr>
          <p:cNvSpPr txBox="1">
            <a:spLocks noChangeArrowheads="1"/>
          </p:cNvSpPr>
          <p:nvPr/>
        </p:nvSpPr>
        <p:spPr bwMode="auto">
          <a:xfrm>
            <a:off x="11330119" y="3243492"/>
            <a:ext cx="4632960" cy="329311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dirty="0">
                <a:cs typeface="MS PGothic" charset="0"/>
              </a:rPr>
              <a:t>We have samples at our offices in the Quillen Medical Library, Building 4, ETSU/VAMC Campus. For more information and pricing, </a:t>
            </a:r>
            <a:br>
              <a:rPr lang="en-US" dirty="0">
                <a:cs typeface="MS PGothic" charset="0"/>
              </a:rPr>
            </a:br>
            <a:r>
              <a:rPr lang="en-US" dirty="0">
                <a:cs typeface="MS PGothic" charset="0"/>
              </a:rPr>
              <a:t>go to: </a:t>
            </a:r>
          </a:p>
          <a:p>
            <a:pPr algn="ctr">
              <a:defRPr/>
            </a:pPr>
            <a:r>
              <a:rPr lang="en-US" sz="1800" b="1" dirty="0">
                <a:solidFill>
                  <a:schemeClr val="accent2">
                    <a:lumMod val="60000"/>
                    <a:lumOff val="40000"/>
                  </a:schemeClr>
                </a:solidFill>
                <a:latin typeface="Arial"/>
                <a:cs typeface="Arial"/>
                <a:hlinkClick r:id="rId6"/>
              </a:rPr>
              <a:t>https://bmccreative.org/turnaround-and-pricing-examples/</a:t>
            </a:r>
            <a:endParaRPr lang="en-US" sz="1800" u="sng" dirty="0">
              <a:solidFill>
                <a:schemeClr val="accent2">
                  <a:lumMod val="60000"/>
                  <a:lumOff val="40000"/>
                  <a:alpha val="0"/>
                </a:schemeClr>
              </a:solidFill>
              <a:cs typeface="MS PGothic" charset="0"/>
              <a:hlinkClick r:id="rId6"/>
            </a:endParaRPr>
          </a:p>
        </p:txBody>
      </p:sp>
      <p:sp>
        <p:nvSpPr>
          <p:cNvPr id="26" name="Text Box 358">
            <a:extLst>
              <a:ext uri="{FF2B5EF4-FFF2-40B4-BE49-F238E27FC236}">
                <a16:creationId xmlns:a16="http://schemas.microsoft.com/office/drawing/2014/main" id="{17FE56DC-3003-1942-B6AE-DEB7C1E04B84}"/>
              </a:ext>
            </a:extLst>
          </p:cNvPr>
          <p:cNvSpPr txBox="1">
            <a:spLocks noChangeArrowheads="1"/>
          </p:cNvSpPr>
          <p:nvPr/>
        </p:nvSpPr>
        <p:spPr bwMode="auto">
          <a:xfrm>
            <a:off x="11329988" y="12553950"/>
            <a:ext cx="4632325" cy="18462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pic>
        <p:nvPicPr>
          <p:cNvPr id="5145" name="Picture 1" descr="E-ETSU Monogram Vertical Gold.png">
            <a:extLst>
              <a:ext uri="{FF2B5EF4-FFF2-40B4-BE49-F238E27FC236}">
                <a16:creationId xmlns:a16="http://schemas.microsoft.com/office/drawing/2014/main" id="{811EE56D-9EFC-7B42-BF60-91F2ED055783}"/>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417636" y="734580"/>
            <a:ext cx="1399605" cy="1278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EE31EA58-ECEE-7249-ABCD-EBC86F9F6BDA}"/>
              </a:ext>
            </a:extLst>
          </p:cNvPr>
          <p:cNvSpPr/>
          <p:nvPr/>
        </p:nvSpPr>
        <p:spPr>
          <a:xfrm>
            <a:off x="19309874" y="14294871"/>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8"/>
              </a:rPr>
              <a:t>fair@etsu.edu</a:t>
            </a:r>
            <a:endParaRPr lang="en-US" dirty="0"/>
          </a:p>
        </p:txBody>
      </p:sp>
      <p:pic>
        <p:nvPicPr>
          <p:cNvPr id="4" name="Picture 4" descr="Text&#10;&#10;Description automatically generated">
            <a:extLst>
              <a:ext uri="{FF2B5EF4-FFF2-40B4-BE49-F238E27FC236}">
                <a16:creationId xmlns:a16="http://schemas.microsoft.com/office/drawing/2014/main" id="{3C34AE60-5819-45EE-AD30-FDA2E9613AD6}"/>
              </a:ext>
            </a:extLst>
          </p:cNvPr>
          <p:cNvPicPr>
            <a:picLocks noChangeAspect="1"/>
          </p:cNvPicPr>
          <p:nvPr/>
        </p:nvPicPr>
        <p:blipFill>
          <a:blip r:embed="rId9"/>
          <a:stretch>
            <a:fillRect/>
          </a:stretch>
        </p:blipFill>
        <p:spPr>
          <a:xfrm>
            <a:off x="18780710" y="966926"/>
            <a:ext cx="2743200" cy="10668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344471DF-0388-9D4C-A4E7-D590CB243A14}"/>
              </a:ext>
            </a:extLst>
          </p:cNvPr>
          <p:cNvSpPr>
            <a:spLocks noChangeArrowheads="1"/>
          </p:cNvSpPr>
          <p:nvPr/>
        </p:nvSpPr>
        <p:spPr bwMode="auto">
          <a:xfrm>
            <a:off x="3654425" y="314325"/>
            <a:ext cx="14630400" cy="1714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1DBA520F-65FC-7F4C-BA89-515436DB3237}"/>
              </a:ext>
            </a:extLst>
          </p:cNvPr>
          <p:cNvSpPr txBox="1">
            <a:spLocks noChangeArrowheads="1"/>
          </p:cNvSpPr>
          <p:nvPr/>
        </p:nvSpPr>
        <p:spPr bwMode="auto">
          <a:xfrm>
            <a:off x="346075" y="2809875"/>
            <a:ext cx="4987925"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dirty="0">
                <a:solidFill>
                  <a:srgbClr val="F8F8F8"/>
                </a:solidFill>
                <a:latin typeface="+mn-lt"/>
                <a:cs typeface="MS PGothic" charset="0"/>
              </a:rPr>
              <a:t>About this Template</a:t>
            </a:r>
          </a:p>
        </p:txBody>
      </p:sp>
      <p:sp>
        <p:nvSpPr>
          <p:cNvPr id="5123" name="Text Box 350">
            <a:extLst>
              <a:ext uri="{FF2B5EF4-FFF2-40B4-BE49-F238E27FC236}">
                <a16:creationId xmlns:a16="http://schemas.microsoft.com/office/drawing/2014/main" id="{C53DA592-8065-A240-A769-3549706BB759}"/>
              </a:ext>
            </a:extLst>
          </p:cNvPr>
          <p:cNvSpPr txBox="1">
            <a:spLocks noChangeArrowheads="1"/>
          </p:cNvSpPr>
          <p:nvPr/>
        </p:nvSpPr>
        <p:spPr bwMode="auto">
          <a:xfrm>
            <a:off x="342900" y="9677400"/>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a:solidFill>
                  <a:srgbClr val="F8F8F8"/>
                </a:solidFill>
                <a:latin typeface="Arial" panose="020B0604020202020204" pitchFamily="34" charset="0"/>
              </a:rPr>
              <a:t>File </a:t>
            </a:r>
            <a:r>
              <a:rPr lang="en-US" altLang="en-US" sz="2000" b="1" dirty="0">
                <a:solidFill>
                  <a:srgbClr val="F8F8F8"/>
                </a:solidFill>
                <a:latin typeface="Arial" panose="020B0604020202020204" pitchFamily="34" charset="0"/>
              </a:rPr>
              <a:t>Preparation</a:t>
            </a:r>
          </a:p>
        </p:txBody>
      </p:sp>
      <p:sp>
        <p:nvSpPr>
          <p:cNvPr id="74" name="Text Box 351">
            <a:extLst>
              <a:ext uri="{FF2B5EF4-FFF2-40B4-BE49-F238E27FC236}">
                <a16:creationId xmlns:a16="http://schemas.microsoft.com/office/drawing/2014/main" id="{6E6D70B8-0E87-9E47-9F56-FAC440D3B940}"/>
              </a:ext>
            </a:extLst>
          </p:cNvPr>
          <p:cNvSpPr txBox="1">
            <a:spLocks noChangeArrowheads="1"/>
          </p:cNvSpPr>
          <p:nvPr/>
        </p:nvSpPr>
        <p:spPr bwMode="auto">
          <a:xfrm>
            <a:off x="5741988" y="8499475"/>
            <a:ext cx="4991100"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a:solidFill>
                  <a:srgbClr val="F8F8F8"/>
                </a:solidFill>
                <a:latin typeface="+mn-lt"/>
                <a:cs typeface="MS PGothic" charset="0"/>
              </a:rPr>
              <a:t>Design </a:t>
            </a:r>
            <a:r>
              <a:rPr lang="en-US" sz="2000" b="1" dirty="0">
                <a:solidFill>
                  <a:srgbClr val="F8F8F8"/>
                </a:solidFill>
                <a:latin typeface="+mn-lt"/>
                <a:cs typeface="MS PGothic" charset="0"/>
              </a:rPr>
              <a:t>Services</a:t>
            </a:r>
          </a:p>
        </p:txBody>
      </p:sp>
      <p:sp>
        <p:nvSpPr>
          <p:cNvPr id="75" name="Text Box 352">
            <a:extLst>
              <a:ext uri="{FF2B5EF4-FFF2-40B4-BE49-F238E27FC236}">
                <a16:creationId xmlns:a16="http://schemas.microsoft.com/office/drawing/2014/main" id="{FE7CDCD5-703B-FB4E-8B47-F4A2FE457DAA}"/>
              </a:ext>
            </a:extLst>
          </p:cNvPr>
          <p:cNvSpPr txBox="1">
            <a:spLocks noChangeArrowheads="1"/>
          </p:cNvSpPr>
          <p:nvPr/>
        </p:nvSpPr>
        <p:spPr bwMode="auto">
          <a:xfrm>
            <a:off x="16538575" y="5894434"/>
            <a:ext cx="4991100" cy="423770"/>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0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17258A91-9247-BB4C-A75E-5703E063290E}"/>
              </a:ext>
            </a:extLst>
          </p:cNvPr>
          <p:cNvSpPr txBox="1">
            <a:spLocks noChangeArrowheads="1"/>
          </p:cNvSpPr>
          <p:nvPr/>
        </p:nvSpPr>
        <p:spPr bwMode="auto">
          <a:xfrm>
            <a:off x="11136313" y="12122150"/>
            <a:ext cx="4991100" cy="42227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000" b="1" dirty="0">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DF35C02D-4722-484D-9279-02AA9E085286}"/>
              </a:ext>
            </a:extLst>
          </p:cNvPr>
          <p:cNvSpPr txBox="1">
            <a:spLocks noChangeArrowheads="1"/>
          </p:cNvSpPr>
          <p:nvPr/>
        </p:nvSpPr>
        <p:spPr bwMode="auto">
          <a:xfrm>
            <a:off x="11136313" y="2813050"/>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BF1E1258-A844-A247-A1DA-B54F9819D023}"/>
              </a:ext>
            </a:extLst>
          </p:cNvPr>
          <p:cNvSpPr txBox="1">
            <a:spLocks noChangeArrowheads="1"/>
          </p:cNvSpPr>
          <p:nvPr/>
        </p:nvSpPr>
        <p:spPr bwMode="auto">
          <a:xfrm>
            <a:off x="16538575" y="12793663"/>
            <a:ext cx="4991100" cy="42386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dirty="0">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3CF72A00-CC91-5841-9BFB-7C1490B4E6C3}"/>
              </a:ext>
            </a:extLst>
          </p:cNvPr>
          <p:cNvSpPr txBox="1">
            <a:spLocks noChangeArrowheads="1"/>
          </p:cNvSpPr>
          <p:nvPr/>
        </p:nvSpPr>
        <p:spPr bwMode="auto">
          <a:xfrm>
            <a:off x="16751300" y="6356350"/>
            <a:ext cx="4611688" cy="560144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dirty="0">
                <a:latin typeface="Arial" panose="020B0604020202020204" pitchFamily="34" charset="0"/>
              </a:rPr>
              <a:t>Sign in and select the QCOM icon; choose from the  A-Z list or use the search field. </a:t>
            </a:r>
          </a:p>
          <a:p>
            <a:pPr eaLnBrk="1" hangingPunct="1">
              <a:spcBef>
                <a:spcPts val="1200"/>
              </a:spcBef>
            </a:pPr>
            <a:r>
              <a:rPr lang="en-US" altLang="en-US" dirty="0">
                <a:latin typeface="Arial" panose="020B0604020202020204" pitchFamily="34" charset="0"/>
              </a:rPr>
              <a:t>Select options for your product. You may upload your file during the request process or email it to one of our staff listed below). </a:t>
            </a:r>
            <a:r>
              <a:rPr lang="en-US" altLang="en-US" u="sng" dirty="0">
                <a:latin typeface="Arial" panose="020B0604020202020204" pitchFamily="34" charset="0"/>
              </a:rPr>
              <a:t>Be sure to complete the last page with payment and delivery information, and click Place Order</a:t>
            </a:r>
            <a:r>
              <a:rPr lang="en-US" altLang="en-US" dirty="0">
                <a:latin typeface="Arial" panose="020B0604020202020204" pitchFamily="34" charset="0"/>
              </a:rPr>
              <a:t>. From there, we use the specifications submitted to create an estimate for authorization of anticipated costs.</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89F87CFA-3433-F343-B821-5CC3D501AB09}"/>
              </a:ext>
            </a:extLst>
          </p:cNvPr>
          <p:cNvSpPr txBox="1">
            <a:spLocks noChangeArrowheads="1"/>
          </p:cNvSpPr>
          <p:nvPr/>
        </p:nvSpPr>
        <p:spPr bwMode="auto">
          <a:xfrm>
            <a:off x="528638" y="3236913"/>
            <a:ext cx="4632325" cy="4816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dirty="0">
                <a:latin typeface="Arial" panose="020B0604020202020204" pitchFamily="34" charset="0"/>
              </a:rPr>
              <a:t>This template was designed to produce a 36” high x 48” high poster. Due to PowerPoint size limitations, this poster is created at half size: 18” x 24”. The file will be enlarged at the time it is printed.</a:t>
            </a:r>
          </a:p>
          <a:p>
            <a:pPr eaLnBrk="1" hangingPunct="1">
              <a:spcBef>
                <a:spcPts val="600"/>
              </a:spcBef>
            </a:pPr>
            <a:r>
              <a:rPr lang="en-US" altLang="en-US" dirty="0">
                <a:latin typeface="Arial" panose="020B0604020202020204" pitchFamily="34" charset="0"/>
              </a:rPr>
              <a:t>You can replace the blue section headings with ones that correlate to the main topics of your presentation. Typically they are:</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04170DB1-4BC5-A445-957B-C13E661FD3CF}"/>
              </a:ext>
            </a:extLst>
          </p:cNvPr>
          <p:cNvSpPr txBox="1">
            <a:spLocks noChangeArrowheads="1"/>
          </p:cNvSpPr>
          <p:nvPr/>
        </p:nvSpPr>
        <p:spPr bwMode="auto">
          <a:xfrm>
            <a:off x="5927725" y="8932863"/>
            <a:ext cx="4632325" cy="41862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dirty="0">
                <a:latin typeface="Arial" panose="020B0604020202020204" pitchFamily="34" charset="0"/>
              </a:rPr>
              <a:t>Are you too busy or </a:t>
            </a:r>
            <a:r>
              <a:rPr lang="ja-JP" altLang="en-US">
                <a:latin typeface="Arial" panose="020B0604020202020204" pitchFamily="34" charset="0"/>
              </a:rPr>
              <a:t>“</a:t>
            </a:r>
            <a:r>
              <a:rPr lang="en-US" altLang="ja-JP" dirty="0">
                <a:latin typeface="Arial" panose="020B0604020202020204" pitchFamily="34" charset="0"/>
              </a:rPr>
              <a:t>PowerPoint-challenged</a:t>
            </a:r>
            <a:r>
              <a:rPr lang="ja-JP" altLang="en-US">
                <a:latin typeface="Arial" panose="020B0604020202020204" pitchFamily="34" charset="0"/>
              </a:rPr>
              <a:t>”</a:t>
            </a:r>
            <a:r>
              <a:rPr lang="en-US" altLang="ja-JP"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dirty="0">
                <a:latin typeface="Arial" panose="020B0604020202020204" pitchFamily="34" charset="0"/>
                <a:cs typeface="Arial" panose="020B0604020202020204" pitchFamily="34" charset="0"/>
              </a:rPr>
              <a:t>A Word document with all your text or </a:t>
            </a:r>
            <a:br>
              <a:rPr lang="en-US" altLang="en-US"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multi-</a:t>
            </a:r>
            <a:r>
              <a:rPr lang="en-US" altLang="en-US"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dirty="0">
                <a:latin typeface="Arial" panose="020B0604020202020204" pitchFamily="34" charset="0"/>
              </a:rPr>
              <a:t>Your logos, photos, charts, graphs and tables.</a:t>
            </a:r>
          </a:p>
          <a:p>
            <a:pPr eaLnBrk="1" hangingPunct="1">
              <a:spcBef>
                <a:spcPts val="1200"/>
              </a:spcBef>
            </a:pPr>
            <a:r>
              <a:rPr lang="en-US" altLang="en-US"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E48DDBBA-3BE5-5741-84BF-B33448F6962D}"/>
              </a:ext>
            </a:extLst>
          </p:cNvPr>
          <p:cNvSpPr txBox="1">
            <a:spLocks noChangeArrowheads="1"/>
          </p:cNvSpPr>
          <p:nvPr/>
        </p:nvSpPr>
        <p:spPr bwMode="auto">
          <a:xfrm>
            <a:off x="5745163" y="2813050"/>
            <a:ext cx="4987925"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8FBA78D6-8060-284C-8C54-D3CC5703703C}"/>
              </a:ext>
            </a:extLst>
          </p:cNvPr>
          <p:cNvSpPr txBox="1">
            <a:spLocks noChangeArrowheads="1"/>
          </p:cNvSpPr>
          <p:nvPr/>
        </p:nvSpPr>
        <p:spPr bwMode="auto">
          <a:xfrm>
            <a:off x="11136313" y="7793038"/>
            <a:ext cx="4991100" cy="423862"/>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0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0073A849-F79C-A043-9902-41903AC18CB3}"/>
              </a:ext>
            </a:extLst>
          </p:cNvPr>
          <p:cNvSpPr txBox="1">
            <a:spLocks noChangeArrowheads="1"/>
          </p:cNvSpPr>
          <p:nvPr/>
        </p:nvSpPr>
        <p:spPr bwMode="auto">
          <a:xfrm>
            <a:off x="16538575" y="2809875"/>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dirty="0">
                <a:solidFill>
                  <a:srgbClr val="F8F8F8"/>
                </a:solidFill>
                <a:latin typeface="Arial" panose="020B0604020202020204" pitchFamily="34" charset="0"/>
              </a:rPr>
              <a:t>Turnaround Time</a:t>
            </a:r>
          </a:p>
        </p:txBody>
      </p:sp>
      <p:graphicFrame>
        <p:nvGraphicFramePr>
          <p:cNvPr id="134" name="Group 492">
            <a:extLst>
              <a:ext uri="{FF2B5EF4-FFF2-40B4-BE49-F238E27FC236}">
                <a16:creationId xmlns:a16="http://schemas.microsoft.com/office/drawing/2014/main" id="{D0498511-0B30-7A46-B9DB-3ECBF412C601}"/>
              </a:ext>
            </a:extLst>
          </p:cNvPr>
          <p:cNvGraphicFramePr>
            <a:graphicFrameLocks noGrp="1"/>
          </p:cNvGraphicFramePr>
          <p:nvPr/>
        </p:nvGraphicFramePr>
        <p:xfrm>
          <a:off x="16631228" y="13393885"/>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4"/>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63" name="Text Box 358">
            <a:extLst>
              <a:ext uri="{FF2B5EF4-FFF2-40B4-BE49-F238E27FC236}">
                <a16:creationId xmlns:a16="http://schemas.microsoft.com/office/drawing/2014/main" id="{43750EB3-A908-9C4E-AC98-6958044EC288}"/>
              </a:ext>
            </a:extLst>
          </p:cNvPr>
          <p:cNvSpPr txBox="1">
            <a:spLocks noChangeArrowheads="1"/>
          </p:cNvSpPr>
          <p:nvPr/>
        </p:nvSpPr>
        <p:spPr bwMode="auto">
          <a:xfrm>
            <a:off x="5927725" y="3249613"/>
            <a:ext cx="4632325" cy="2092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AD9FB647-9B12-FA4F-AD0C-431611038F27}"/>
              </a:ext>
            </a:extLst>
          </p:cNvPr>
          <p:cNvSpPr txBox="1">
            <a:spLocks noChangeArrowheads="1"/>
          </p:cNvSpPr>
          <p:nvPr/>
        </p:nvSpPr>
        <p:spPr bwMode="auto">
          <a:xfrm>
            <a:off x="11298238" y="8237538"/>
            <a:ext cx="4632325" cy="203123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dirty="0">
                <a:cs typeface="MS PGothic" charset="0"/>
              </a:rPr>
              <a:t>Digital files up to 10 MB can be emailed</a:t>
            </a:r>
            <a:br>
              <a:rPr lang="en-US" dirty="0">
                <a:cs typeface="MS PGothic" charset="0"/>
              </a:rPr>
            </a:br>
            <a:r>
              <a:rPr lang="en-US" dirty="0">
                <a:cs typeface="MS PGothic" charset="0"/>
              </a:rPr>
              <a:t> to BMC. Larger files may be sent through</a:t>
            </a:r>
            <a:br>
              <a:rPr lang="en-US" dirty="0">
                <a:cs typeface="MS PGothic" charset="0"/>
              </a:rPr>
            </a:br>
            <a:r>
              <a:rPr lang="en-US" dirty="0">
                <a:cs typeface="MS PGothic" charset="0"/>
              </a:rPr>
              <a:t>the campus online </a:t>
            </a:r>
            <a:r>
              <a:rPr lang="en-US" dirty="0" err="1">
                <a:cs typeface="MS PGothic" charset="0"/>
              </a:rPr>
              <a:t>dropbox</a:t>
            </a:r>
            <a:r>
              <a:rPr lang="en-US"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5"/>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dirty="0">
                <a:cs typeface="MS PGothic" charset="0"/>
              </a:rPr>
              <a:t>Other materials may be dropped to room 2.02 or 2.17 in building 4 on the VAMC campus. </a:t>
            </a:r>
            <a:endParaRPr lang="en-US" dirty="0">
              <a:latin typeface="+mn-lt"/>
              <a:cs typeface="MS PGothic" charset="0"/>
            </a:endParaRPr>
          </a:p>
        </p:txBody>
      </p:sp>
      <p:sp>
        <p:nvSpPr>
          <p:cNvPr id="65" name="Text Box 358">
            <a:extLst>
              <a:ext uri="{FF2B5EF4-FFF2-40B4-BE49-F238E27FC236}">
                <a16:creationId xmlns:a16="http://schemas.microsoft.com/office/drawing/2014/main" id="{AEA61C04-2416-CB42-877E-3C281F35B385}"/>
              </a:ext>
            </a:extLst>
          </p:cNvPr>
          <p:cNvSpPr txBox="1">
            <a:spLocks noChangeArrowheads="1"/>
          </p:cNvSpPr>
          <p:nvPr/>
        </p:nvSpPr>
        <p:spPr bwMode="auto">
          <a:xfrm>
            <a:off x="16700500" y="3249613"/>
            <a:ext cx="4632325" cy="13541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dirty="0">
                <a:cs typeface="MS PGothic" charset="0"/>
              </a:rPr>
              <a:t>Research Posters are usually printed in 2-3 days or less from a print-ready PDF file. BMC can set up the design of your poster in an additional 4 working days or less. </a:t>
            </a:r>
            <a:endParaRPr lang="en-US" dirty="0">
              <a:latin typeface="+mn-lt"/>
              <a:cs typeface="MS PGothic" charset="0"/>
            </a:endParaRPr>
          </a:p>
        </p:txBody>
      </p:sp>
      <p:sp>
        <p:nvSpPr>
          <p:cNvPr id="24" name="Text Box 358">
            <a:extLst>
              <a:ext uri="{FF2B5EF4-FFF2-40B4-BE49-F238E27FC236}">
                <a16:creationId xmlns:a16="http://schemas.microsoft.com/office/drawing/2014/main" id="{278B62A3-5657-3749-8D9B-9744C291FF23}"/>
              </a:ext>
            </a:extLst>
          </p:cNvPr>
          <p:cNvSpPr txBox="1">
            <a:spLocks noChangeArrowheads="1"/>
          </p:cNvSpPr>
          <p:nvPr/>
        </p:nvSpPr>
        <p:spPr bwMode="auto">
          <a:xfrm>
            <a:off x="519113" y="10125075"/>
            <a:ext cx="4632325" cy="4278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dirty="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dirty="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dirty="0">
                <a:latin typeface="Arial" panose="020B0604020202020204" pitchFamily="34" charset="0"/>
              </a:rPr>
              <a:t>Note: BMC can also tweak the design of your PowerPoint files if requested, usually at nominal cost.</a:t>
            </a:r>
          </a:p>
        </p:txBody>
      </p:sp>
      <p:sp>
        <p:nvSpPr>
          <p:cNvPr id="25" name="Text Box 358">
            <a:extLst>
              <a:ext uri="{FF2B5EF4-FFF2-40B4-BE49-F238E27FC236}">
                <a16:creationId xmlns:a16="http://schemas.microsoft.com/office/drawing/2014/main" id="{AF8DD94B-7339-FF41-9BED-3BBF927F774B}"/>
              </a:ext>
            </a:extLst>
          </p:cNvPr>
          <p:cNvSpPr txBox="1">
            <a:spLocks noChangeArrowheads="1"/>
          </p:cNvSpPr>
          <p:nvPr/>
        </p:nvSpPr>
        <p:spPr bwMode="auto">
          <a:xfrm>
            <a:off x="11330119" y="3243492"/>
            <a:ext cx="4632960" cy="32931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dirty="0">
                <a:cs typeface="MS PGothic" charset="0"/>
              </a:rPr>
              <a:t>We have samples at our offices in the Quillen Medical Library, Building 4, ETSU/VAMC Campus. For more information and pricing, </a:t>
            </a:r>
            <a:br>
              <a:rPr lang="en-US" dirty="0">
                <a:cs typeface="MS PGothic" charset="0"/>
              </a:rPr>
            </a:br>
            <a:r>
              <a:rPr lang="en-US" dirty="0">
                <a:cs typeface="MS PGothic" charset="0"/>
              </a:rPr>
              <a:t>go to: </a:t>
            </a:r>
          </a:p>
          <a:p>
            <a:pPr algn="ctr">
              <a:defRPr/>
            </a:pPr>
            <a:r>
              <a:rPr lang="en-US" sz="1800" b="1" dirty="0">
                <a:solidFill>
                  <a:schemeClr val="accent2">
                    <a:lumMod val="60000"/>
                    <a:lumOff val="40000"/>
                  </a:schemeClr>
                </a:solidFill>
                <a:latin typeface="Arial"/>
                <a:cs typeface="Arial"/>
                <a:hlinkClick r:id="rId6"/>
              </a:rPr>
              <a:t>https://bmccreative.org/turnaround-and-pricing-examples/</a:t>
            </a:r>
            <a:endParaRPr lang="en-US" sz="1800" u="sng" dirty="0">
              <a:solidFill>
                <a:schemeClr val="accent2">
                  <a:lumMod val="60000"/>
                  <a:lumOff val="40000"/>
                  <a:alpha val="0"/>
                </a:schemeClr>
              </a:solidFill>
              <a:cs typeface="MS PGothic" charset="0"/>
              <a:hlinkClick r:id="rId6"/>
            </a:endParaRPr>
          </a:p>
        </p:txBody>
      </p:sp>
      <p:sp>
        <p:nvSpPr>
          <p:cNvPr id="26" name="Text Box 358">
            <a:extLst>
              <a:ext uri="{FF2B5EF4-FFF2-40B4-BE49-F238E27FC236}">
                <a16:creationId xmlns:a16="http://schemas.microsoft.com/office/drawing/2014/main" id="{17FE56DC-3003-1942-B6AE-DEB7C1E04B84}"/>
              </a:ext>
            </a:extLst>
          </p:cNvPr>
          <p:cNvSpPr txBox="1">
            <a:spLocks noChangeArrowheads="1"/>
          </p:cNvSpPr>
          <p:nvPr/>
        </p:nvSpPr>
        <p:spPr bwMode="auto">
          <a:xfrm>
            <a:off x="11329988" y="12553950"/>
            <a:ext cx="4632325" cy="18462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pic>
        <p:nvPicPr>
          <p:cNvPr id="5145" name="Picture 1" descr="E-ETSU Monogram Vertical Gold.png">
            <a:extLst>
              <a:ext uri="{FF2B5EF4-FFF2-40B4-BE49-F238E27FC236}">
                <a16:creationId xmlns:a16="http://schemas.microsoft.com/office/drawing/2014/main" id="{811EE56D-9EFC-7B42-BF60-91F2ED055783}"/>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417636" y="734580"/>
            <a:ext cx="1399605" cy="1278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EE31EA58-ECEE-7249-ABCD-EBC86F9F6BDA}"/>
              </a:ext>
            </a:extLst>
          </p:cNvPr>
          <p:cNvSpPr/>
          <p:nvPr/>
        </p:nvSpPr>
        <p:spPr>
          <a:xfrm>
            <a:off x="19309874" y="14294871"/>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8"/>
              </a:rPr>
              <a:t>fair@etsu.edu</a:t>
            </a:r>
            <a:endParaRPr lang="en-US" dirty="0"/>
          </a:p>
        </p:txBody>
      </p:sp>
      <p:pic>
        <p:nvPicPr>
          <p:cNvPr id="3" name="Picture 4" descr="Text&#10;&#10;Description automatically generated">
            <a:extLst>
              <a:ext uri="{FF2B5EF4-FFF2-40B4-BE49-F238E27FC236}">
                <a16:creationId xmlns:a16="http://schemas.microsoft.com/office/drawing/2014/main" id="{D557003A-0360-4D68-AD77-7A250239D791}"/>
              </a:ext>
            </a:extLst>
          </p:cNvPr>
          <p:cNvPicPr>
            <a:picLocks noChangeAspect="1"/>
          </p:cNvPicPr>
          <p:nvPr/>
        </p:nvPicPr>
        <p:blipFill>
          <a:blip r:embed="rId9"/>
          <a:stretch>
            <a:fillRect/>
          </a:stretch>
        </p:blipFill>
        <p:spPr>
          <a:xfrm>
            <a:off x="18816222" y="416788"/>
            <a:ext cx="2743200" cy="1581150"/>
          </a:xfrm>
          <a:prstGeom prst="rect">
            <a:avLst/>
          </a:prstGeom>
        </p:spPr>
      </p:pic>
    </p:spTree>
    <p:extLst>
      <p:ext uri="{BB962C8B-B14F-4D97-AF65-F5344CB8AC3E}">
        <p14:creationId xmlns:p14="http://schemas.microsoft.com/office/powerpoint/2010/main" val="36493962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344471DF-0388-9D4C-A4E7-D590CB243A14}"/>
              </a:ext>
            </a:extLst>
          </p:cNvPr>
          <p:cNvSpPr>
            <a:spLocks noChangeArrowheads="1"/>
          </p:cNvSpPr>
          <p:nvPr/>
        </p:nvSpPr>
        <p:spPr bwMode="auto">
          <a:xfrm>
            <a:off x="3654425" y="314325"/>
            <a:ext cx="14630400" cy="1714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1DBA520F-65FC-7F4C-BA89-515436DB3237}"/>
              </a:ext>
            </a:extLst>
          </p:cNvPr>
          <p:cNvSpPr txBox="1">
            <a:spLocks noChangeArrowheads="1"/>
          </p:cNvSpPr>
          <p:nvPr/>
        </p:nvSpPr>
        <p:spPr bwMode="auto">
          <a:xfrm>
            <a:off x="346075" y="2809875"/>
            <a:ext cx="4987925"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dirty="0">
                <a:solidFill>
                  <a:srgbClr val="F8F8F8"/>
                </a:solidFill>
                <a:latin typeface="+mn-lt"/>
                <a:cs typeface="MS PGothic" charset="0"/>
              </a:rPr>
              <a:t>About this Template</a:t>
            </a:r>
          </a:p>
        </p:txBody>
      </p:sp>
      <p:sp>
        <p:nvSpPr>
          <p:cNvPr id="5123" name="Text Box 350">
            <a:extLst>
              <a:ext uri="{FF2B5EF4-FFF2-40B4-BE49-F238E27FC236}">
                <a16:creationId xmlns:a16="http://schemas.microsoft.com/office/drawing/2014/main" id="{C53DA592-8065-A240-A769-3549706BB759}"/>
              </a:ext>
            </a:extLst>
          </p:cNvPr>
          <p:cNvSpPr txBox="1">
            <a:spLocks noChangeArrowheads="1"/>
          </p:cNvSpPr>
          <p:nvPr/>
        </p:nvSpPr>
        <p:spPr bwMode="auto">
          <a:xfrm>
            <a:off x="342900" y="9677400"/>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a:solidFill>
                  <a:srgbClr val="F8F8F8"/>
                </a:solidFill>
                <a:latin typeface="Arial" panose="020B0604020202020204" pitchFamily="34" charset="0"/>
              </a:rPr>
              <a:t>File </a:t>
            </a:r>
            <a:r>
              <a:rPr lang="en-US" altLang="en-US" sz="2000" b="1" dirty="0">
                <a:solidFill>
                  <a:srgbClr val="F8F8F8"/>
                </a:solidFill>
                <a:latin typeface="Arial" panose="020B0604020202020204" pitchFamily="34" charset="0"/>
              </a:rPr>
              <a:t>Preparation</a:t>
            </a:r>
          </a:p>
        </p:txBody>
      </p:sp>
      <p:sp>
        <p:nvSpPr>
          <p:cNvPr id="74" name="Text Box 351">
            <a:extLst>
              <a:ext uri="{FF2B5EF4-FFF2-40B4-BE49-F238E27FC236}">
                <a16:creationId xmlns:a16="http://schemas.microsoft.com/office/drawing/2014/main" id="{6E6D70B8-0E87-9E47-9F56-FAC440D3B940}"/>
              </a:ext>
            </a:extLst>
          </p:cNvPr>
          <p:cNvSpPr txBox="1">
            <a:spLocks noChangeArrowheads="1"/>
          </p:cNvSpPr>
          <p:nvPr/>
        </p:nvSpPr>
        <p:spPr bwMode="auto">
          <a:xfrm>
            <a:off x="5741988" y="8499475"/>
            <a:ext cx="4991100"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a:solidFill>
                  <a:srgbClr val="F8F8F8"/>
                </a:solidFill>
                <a:latin typeface="+mn-lt"/>
                <a:cs typeface="MS PGothic" charset="0"/>
              </a:rPr>
              <a:t>Design </a:t>
            </a:r>
            <a:r>
              <a:rPr lang="en-US" sz="2000" b="1" dirty="0">
                <a:solidFill>
                  <a:srgbClr val="F8F8F8"/>
                </a:solidFill>
                <a:latin typeface="+mn-lt"/>
                <a:cs typeface="MS PGothic" charset="0"/>
              </a:rPr>
              <a:t>Services</a:t>
            </a:r>
          </a:p>
        </p:txBody>
      </p:sp>
      <p:sp>
        <p:nvSpPr>
          <p:cNvPr id="75" name="Text Box 352">
            <a:extLst>
              <a:ext uri="{FF2B5EF4-FFF2-40B4-BE49-F238E27FC236}">
                <a16:creationId xmlns:a16="http://schemas.microsoft.com/office/drawing/2014/main" id="{FE7CDCD5-703B-FB4E-8B47-F4A2FE457DAA}"/>
              </a:ext>
            </a:extLst>
          </p:cNvPr>
          <p:cNvSpPr txBox="1">
            <a:spLocks noChangeArrowheads="1"/>
          </p:cNvSpPr>
          <p:nvPr/>
        </p:nvSpPr>
        <p:spPr bwMode="auto">
          <a:xfrm>
            <a:off x="16538575" y="5894434"/>
            <a:ext cx="4991100" cy="423770"/>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0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17258A91-9247-BB4C-A75E-5703E063290E}"/>
              </a:ext>
            </a:extLst>
          </p:cNvPr>
          <p:cNvSpPr txBox="1">
            <a:spLocks noChangeArrowheads="1"/>
          </p:cNvSpPr>
          <p:nvPr/>
        </p:nvSpPr>
        <p:spPr bwMode="auto">
          <a:xfrm>
            <a:off x="11136313" y="12122150"/>
            <a:ext cx="4991100" cy="42227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000" b="1" dirty="0">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DF35C02D-4722-484D-9279-02AA9E085286}"/>
              </a:ext>
            </a:extLst>
          </p:cNvPr>
          <p:cNvSpPr txBox="1">
            <a:spLocks noChangeArrowheads="1"/>
          </p:cNvSpPr>
          <p:nvPr/>
        </p:nvSpPr>
        <p:spPr bwMode="auto">
          <a:xfrm>
            <a:off x="11136313" y="2813050"/>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BF1E1258-A844-A247-A1DA-B54F9819D023}"/>
              </a:ext>
            </a:extLst>
          </p:cNvPr>
          <p:cNvSpPr txBox="1">
            <a:spLocks noChangeArrowheads="1"/>
          </p:cNvSpPr>
          <p:nvPr/>
        </p:nvSpPr>
        <p:spPr bwMode="auto">
          <a:xfrm>
            <a:off x="16538575" y="12793663"/>
            <a:ext cx="4991100" cy="42386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dirty="0">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3CF72A00-CC91-5841-9BFB-7C1490B4E6C3}"/>
              </a:ext>
            </a:extLst>
          </p:cNvPr>
          <p:cNvSpPr txBox="1">
            <a:spLocks noChangeArrowheads="1"/>
          </p:cNvSpPr>
          <p:nvPr/>
        </p:nvSpPr>
        <p:spPr bwMode="auto">
          <a:xfrm>
            <a:off x="16751300" y="6356350"/>
            <a:ext cx="4611688" cy="560144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dirty="0">
                <a:latin typeface="Arial" panose="020B0604020202020204" pitchFamily="34" charset="0"/>
              </a:rPr>
              <a:t>Sign in and select the QCOM icon; choose from the  A-Z list or use the search field. </a:t>
            </a:r>
          </a:p>
          <a:p>
            <a:pPr eaLnBrk="1" hangingPunct="1">
              <a:spcBef>
                <a:spcPts val="1200"/>
              </a:spcBef>
            </a:pPr>
            <a:r>
              <a:rPr lang="en-US" altLang="en-US" dirty="0">
                <a:latin typeface="Arial" panose="020B0604020202020204" pitchFamily="34" charset="0"/>
              </a:rPr>
              <a:t>Select options for your product. You may upload your file during the request process or email it to one of our staff listed below). </a:t>
            </a:r>
            <a:r>
              <a:rPr lang="en-US" altLang="en-US" u="sng" dirty="0">
                <a:latin typeface="Arial" panose="020B0604020202020204" pitchFamily="34" charset="0"/>
              </a:rPr>
              <a:t>Be sure to complete the last page with payment and delivery information, and click Place Order</a:t>
            </a:r>
            <a:r>
              <a:rPr lang="en-US" altLang="en-US" dirty="0">
                <a:latin typeface="Arial" panose="020B0604020202020204" pitchFamily="34" charset="0"/>
              </a:rPr>
              <a:t>. From there, we use the specifications submitted to create an estimate for authorization of anticipated costs.</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89F87CFA-3433-F343-B821-5CC3D501AB09}"/>
              </a:ext>
            </a:extLst>
          </p:cNvPr>
          <p:cNvSpPr txBox="1">
            <a:spLocks noChangeArrowheads="1"/>
          </p:cNvSpPr>
          <p:nvPr/>
        </p:nvSpPr>
        <p:spPr bwMode="auto">
          <a:xfrm>
            <a:off x="528638" y="3236913"/>
            <a:ext cx="4632325" cy="48164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dirty="0">
                <a:latin typeface="Arial" panose="020B0604020202020204" pitchFamily="34" charset="0"/>
              </a:rPr>
              <a:t>This template was designed to produce a 36” high x 48” high poster. Due to PowerPoint size limitations, this poster is created at half size: 18” x 24”. The file will be enlarged at the time it is printed.</a:t>
            </a:r>
          </a:p>
          <a:p>
            <a:pPr eaLnBrk="1" hangingPunct="1">
              <a:spcBef>
                <a:spcPts val="600"/>
              </a:spcBef>
            </a:pPr>
            <a:r>
              <a:rPr lang="en-US" altLang="en-US" dirty="0">
                <a:latin typeface="Arial" panose="020B0604020202020204" pitchFamily="34" charset="0"/>
              </a:rPr>
              <a:t>You can replace the blue section headings with ones that correlate to the main topics of your presentation. Typically they are:</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04170DB1-4BC5-A445-957B-C13E661FD3CF}"/>
              </a:ext>
            </a:extLst>
          </p:cNvPr>
          <p:cNvSpPr txBox="1">
            <a:spLocks noChangeArrowheads="1"/>
          </p:cNvSpPr>
          <p:nvPr/>
        </p:nvSpPr>
        <p:spPr bwMode="auto">
          <a:xfrm>
            <a:off x="5927725" y="8932863"/>
            <a:ext cx="4632325" cy="41862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dirty="0">
                <a:latin typeface="Arial" panose="020B0604020202020204" pitchFamily="34" charset="0"/>
              </a:rPr>
              <a:t>Are you too busy or </a:t>
            </a:r>
            <a:r>
              <a:rPr lang="ja-JP" altLang="en-US">
                <a:latin typeface="Arial" panose="020B0604020202020204" pitchFamily="34" charset="0"/>
              </a:rPr>
              <a:t>“</a:t>
            </a:r>
            <a:r>
              <a:rPr lang="en-US" altLang="ja-JP" dirty="0">
                <a:latin typeface="Arial" panose="020B0604020202020204" pitchFamily="34" charset="0"/>
              </a:rPr>
              <a:t>PowerPoint-challenged</a:t>
            </a:r>
            <a:r>
              <a:rPr lang="ja-JP" altLang="en-US">
                <a:latin typeface="Arial" panose="020B0604020202020204" pitchFamily="34" charset="0"/>
              </a:rPr>
              <a:t>”</a:t>
            </a:r>
            <a:r>
              <a:rPr lang="en-US" altLang="ja-JP"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dirty="0">
                <a:latin typeface="Arial" panose="020B0604020202020204" pitchFamily="34" charset="0"/>
                <a:cs typeface="Arial" panose="020B0604020202020204" pitchFamily="34" charset="0"/>
              </a:rPr>
              <a:t>A Word document with all your text or </a:t>
            </a:r>
            <a:br>
              <a:rPr lang="en-US" altLang="en-US"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multi-</a:t>
            </a:r>
            <a:r>
              <a:rPr lang="en-US" altLang="en-US"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dirty="0">
                <a:latin typeface="Arial" panose="020B0604020202020204" pitchFamily="34" charset="0"/>
              </a:rPr>
              <a:t>Your logos, photos, charts, graphs and tables.</a:t>
            </a:r>
          </a:p>
          <a:p>
            <a:pPr eaLnBrk="1" hangingPunct="1">
              <a:spcBef>
                <a:spcPts val="1200"/>
              </a:spcBef>
            </a:pPr>
            <a:r>
              <a:rPr lang="en-US" altLang="en-US"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E48DDBBA-3BE5-5741-84BF-B33448F6962D}"/>
              </a:ext>
            </a:extLst>
          </p:cNvPr>
          <p:cNvSpPr txBox="1">
            <a:spLocks noChangeArrowheads="1"/>
          </p:cNvSpPr>
          <p:nvPr/>
        </p:nvSpPr>
        <p:spPr bwMode="auto">
          <a:xfrm>
            <a:off x="5745163" y="2813050"/>
            <a:ext cx="4987925"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8FBA78D6-8060-284C-8C54-D3CC5703703C}"/>
              </a:ext>
            </a:extLst>
          </p:cNvPr>
          <p:cNvSpPr txBox="1">
            <a:spLocks noChangeArrowheads="1"/>
          </p:cNvSpPr>
          <p:nvPr/>
        </p:nvSpPr>
        <p:spPr bwMode="auto">
          <a:xfrm>
            <a:off x="11136313" y="7793038"/>
            <a:ext cx="4991100" cy="423862"/>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0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0073A849-F79C-A043-9902-41903AC18CB3}"/>
              </a:ext>
            </a:extLst>
          </p:cNvPr>
          <p:cNvSpPr txBox="1">
            <a:spLocks noChangeArrowheads="1"/>
          </p:cNvSpPr>
          <p:nvPr/>
        </p:nvSpPr>
        <p:spPr bwMode="auto">
          <a:xfrm>
            <a:off x="16538575" y="2809875"/>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dirty="0">
                <a:solidFill>
                  <a:srgbClr val="F8F8F8"/>
                </a:solidFill>
                <a:latin typeface="Arial" panose="020B0604020202020204" pitchFamily="34" charset="0"/>
              </a:rPr>
              <a:t>Turnaround Time</a:t>
            </a:r>
          </a:p>
        </p:txBody>
      </p:sp>
      <p:graphicFrame>
        <p:nvGraphicFramePr>
          <p:cNvPr id="134" name="Group 492">
            <a:extLst>
              <a:ext uri="{FF2B5EF4-FFF2-40B4-BE49-F238E27FC236}">
                <a16:creationId xmlns:a16="http://schemas.microsoft.com/office/drawing/2014/main" id="{D0498511-0B30-7A46-B9DB-3ECBF412C601}"/>
              </a:ext>
            </a:extLst>
          </p:cNvPr>
          <p:cNvGraphicFramePr>
            <a:graphicFrameLocks noGrp="1"/>
          </p:cNvGraphicFramePr>
          <p:nvPr/>
        </p:nvGraphicFramePr>
        <p:xfrm>
          <a:off x="16631228" y="13393885"/>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4"/>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63" name="Text Box 358">
            <a:extLst>
              <a:ext uri="{FF2B5EF4-FFF2-40B4-BE49-F238E27FC236}">
                <a16:creationId xmlns:a16="http://schemas.microsoft.com/office/drawing/2014/main" id="{43750EB3-A908-9C4E-AC98-6958044EC288}"/>
              </a:ext>
            </a:extLst>
          </p:cNvPr>
          <p:cNvSpPr txBox="1">
            <a:spLocks noChangeArrowheads="1"/>
          </p:cNvSpPr>
          <p:nvPr/>
        </p:nvSpPr>
        <p:spPr bwMode="auto">
          <a:xfrm>
            <a:off x="5927725" y="3249613"/>
            <a:ext cx="4632325" cy="20923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AD9FB647-9B12-FA4F-AD0C-431611038F27}"/>
              </a:ext>
            </a:extLst>
          </p:cNvPr>
          <p:cNvSpPr txBox="1">
            <a:spLocks noChangeArrowheads="1"/>
          </p:cNvSpPr>
          <p:nvPr/>
        </p:nvSpPr>
        <p:spPr bwMode="auto">
          <a:xfrm>
            <a:off x="11298238" y="8237538"/>
            <a:ext cx="4632325" cy="203123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dirty="0">
                <a:cs typeface="MS PGothic" charset="0"/>
              </a:rPr>
              <a:t>Digital files up to 10 MB can be emailed</a:t>
            </a:r>
            <a:br>
              <a:rPr lang="en-US" dirty="0">
                <a:cs typeface="MS PGothic" charset="0"/>
              </a:rPr>
            </a:br>
            <a:r>
              <a:rPr lang="en-US" dirty="0">
                <a:cs typeface="MS PGothic" charset="0"/>
              </a:rPr>
              <a:t> to BMC. Larger files may be sent through</a:t>
            </a:r>
            <a:br>
              <a:rPr lang="en-US" dirty="0">
                <a:cs typeface="MS PGothic" charset="0"/>
              </a:rPr>
            </a:br>
            <a:r>
              <a:rPr lang="en-US" dirty="0">
                <a:cs typeface="MS PGothic" charset="0"/>
              </a:rPr>
              <a:t>the campus online </a:t>
            </a:r>
            <a:r>
              <a:rPr lang="en-US" dirty="0" err="1">
                <a:cs typeface="MS PGothic" charset="0"/>
              </a:rPr>
              <a:t>dropbox</a:t>
            </a:r>
            <a:r>
              <a:rPr lang="en-US"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5"/>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dirty="0">
                <a:cs typeface="MS PGothic" charset="0"/>
              </a:rPr>
              <a:t>Other materials may be dropped to room 2.02 or 2.17 in building 4 on the VAMC campus. </a:t>
            </a:r>
            <a:endParaRPr lang="en-US" dirty="0">
              <a:latin typeface="+mn-lt"/>
              <a:cs typeface="MS PGothic" charset="0"/>
            </a:endParaRPr>
          </a:p>
        </p:txBody>
      </p:sp>
      <p:sp>
        <p:nvSpPr>
          <p:cNvPr id="65" name="Text Box 358">
            <a:extLst>
              <a:ext uri="{FF2B5EF4-FFF2-40B4-BE49-F238E27FC236}">
                <a16:creationId xmlns:a16="http://schemas.microsoft.com/office/drawing/2014/main" id="{AEA61C04-2416-CB42-877E-3C281F35B385}"/>
              </a:ext>
            </a:extLst>
          </p:cNvPr>
          <p:cNvSpPr txBox="1">
            <a:spLocks noChangeArrowheads="1"/>
          </p:cNvSpPr>
          <p:nvPr/>
        </p:nvSpPr>
        <p:spPr bwMode="auto">
          <a:xfrm>
            <a:off x="16700500" y="3249613"/>
            <a:ext cx="4632325" cy="13541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dirty="0">
                <a:cs typeface="MS PGothic" charset="0"/>
              </a:rPr>
              <a:t>Research Posters are usually printed in 2-3 days or less from a print-ready PDF file. BMC can set up the design of your poster in an additional 4 working days or less. </a:t>
            </a:r>
            <a:endParaRPr lang="en-US" dirty="0">
              <a:latin typeface="+mn-lt"/>
              <a:cs typeface="MS PGothic" charset="0"/>
            </a:endParaRPr>
          </a:p>
        </p:txBody>
      </p:sp>
      <p:sp>
        <p:nvSpPr>
          <p:cNvPr id="24" name="Text Box 358">
            <a:extLst>
              <a:ext uri="{FF2B5EF4-FFF2-40B4-BE49-F238E27FC236}">
                <a16:creationId xmlns:a16="http://schemas.microsoft.com/office/drawing/2014/main" id="{278B62A3-5657-3749-8D9B-9744C291FF23}"/>
              </a:ext>
            </a:extLst>
          </p:cNvPr>
          <p:cNvSpPr txBox="1">
            <a:spLocks noChangeArrowheads="1"/>
          </p:cNvSpPr>
          <p:nvPr/>
        </p:nvSpPr>
        <p:spPr bwMode="auto">
          <a:xfrm>
            <a:off x="519113" y="10125075"/>
            <a:ext cx="4632325" cy="42783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dirty="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dirty="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dirty="0">
                <a:latin typeface="Arial" panose="020B0604020202020204" pitchFamily="34" charset="0"/>
              </a:rPr>
              <a:t>Note: BMC can also tweak the design of your PowerPoint files if requested, usually at nominal cost.</a:t>
            </a:r>
          </a:p>
        </p:txBody>
      </p:sp>
      <p:sp>
        <p:nvSpPr>
          <p:cNvPr id="25" name="Text Box 358">
            <a:extLst>
              <a:ext uri="{FF2B5EF4-FFF2-40B4-BE49-F238E27FC236}">
                <a16:creationId xmlns:a16="http://schemas.microsoft.com/office/drawing/2014/main" id="{AF8DD94B-7339-FF41-9BED-3BBF927F774B}"/>
              </a:ext>
            </a:extLst>
          </p:cNvPr>
          <p:cNvSpPr txBox="1">
            <a:spLocks noChangeArrowheads="1"/>
          </p:cNvSpPr>
          <p:nvPr/>
        </p:nvSpPr>
        <p:spPr bwMode="auto">
          <a:xfrm>
            <a:off x="11330119" y="3243492"/>
            <a:ext cx="4632960" cy="329311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dirty="0">
                <a:cs typeface="MS PGothic" charset="0"/>
              </a:rPr>
              <a:t>We have samples at our offices in the Quillen Medical Library, Building 4, ETSU/VAMC Campus. For more information and pricing, </a:t>
            </a:r>
            <a:br>
              <a:rPr lang="en-US" dirty="0">
                <a:cs typeface="MS PGothic" charset="0"/>
              </a:rPr>
            </a:br>
            <a:r>
              <a:rPr lang="en-US" dirty="0">
                <a:cs typeface="MS PGothic" charset="0"/>
              </a:rPr>
              <a:t>go to: </a:t>
            </a:r>
          </a:p>
          <a:p>
            <a:pPr algn="ctr">
              <a:defRPr/>
            </a:pPr>
            <a:r>
              <a:rPr lang="en-US" sz="1800" b="1" dirty="0">
                <a:solidFill>
                  <a:schemeClr val="accent2">
                    <a:lumMod val="60000"/>
                    <a:lumOff val="40000"/>
                  </a:schemeClr>
                </a:solidFill>
                <a:latin typeface="Arial"/>
                <a:cs typeface="Arial"/>
                <a:hlinkClick r:id="rId6"/>
              </a:rPr>
              <a:t>https://bmccreative.org/turnaround-and-pricing-examples/</a:t>
            </a:r>
            <a:endParaRPr lang="en-US" sz="1800" u="sng" dirty="0">
              <a:solidFill>
                <a:schemeClr val="accent2">
                  <a:lumMod val="60000"/>
                  <a:lumOff val="40000"/>
                  <a:alpha val="0"/>
                </a:schemeClr>
              </a:solidFill>
              <a:cs typeface="MS PGothic" charset="0"/>
              <a:hlinkClick r:id="rId6"/>
            </a:endParaRPr>
          </a:p>
        </p:txBody>
      </p:sp>
      <p:sp>
        <p:nvSpPr>
          <p:cNvPr id="26" name="Text Box 358">
            <a:extLst>
              <a:ext uri="{FF2B5EF4-FFF2-40B4-BE49-F238E27FC236}">
                <a16:creationId xmlns:a16="http://schemas.microsoft.com/office/drawing/2014/main" id="{17FE56DC-3003-1942-B6AE-DEB7C1E04B84}"/>
              </a:ext>
            </a:extLst>
          </p:cNvPr>
          <p:cNvSpPr txBox="1">
            <a:spLocks noChangeArrowheads="1"/>
          </p:cNvSpPr>
          <p:nvPr/>
        </p:nvSpPr>
        <p:spPr bwMode="auto">
          <a:xfrm>
            <a:off x="11329988" y="12553950"/>
            <a:ext cx="4632325" cy="18462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pic>
        <p:nvPicPr>
          <p:cNvPr id="5145" name="Picture 1" descr="E-ETSU Monogram Vertical Gold.png">
            <a:extLst>
              <a:ext uri="{FF2B5EF4-FFF2-40B4-BE49-F238E27FC236}">
                <a16:creationId xmlns:a16="http://schemas.microsoft.com/office/drawing/2014/main" id="{811EE56D-9EFC-7B42-BF60-91F2ED055783}"/>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417636" y="734580"/>
            <a:ext cx="1399605" cy="1278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EE31EA58-ECEE-7249-ABCD-EBC86F9F6BDA}"/>
              </a:ext>
            </a:extLst>
          </p:cNvPr>
          <p:cNvSpPr/>
          <p:nvPr/>
        </p:nvSpPr>
        <p:spPr>
          <a:xfrm>
            <a:off x="19309874" y="14294871"/>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8"/>
              </a:rPr>
              <a:t>fair@etsu.edu</a:t>
            </a:r>
            <a:endParaRPr lang="en-US" dirty="0"/>
          </a:p>
        </p:txBody>
      </p:sp>
      <p:pic>
        <p:nvPicPr>
          <p:cNvPr id="3" name="Picture 4" descr="Text&#10;&#10;Description automatically generated">
            <a:extLst>
              <a:ext uri="{FF2B5EF4-FFF2-40B4-BE49-F238E27FC236}">
                <a16:creationId xmlns:a16="http://schemas.microsoft.com/office/drawing/2014/main" id="{CC9B4515-5EFE-4FD7-A2CC-65DAACEB1852}"/>
              </a:ext>
            </a:extLst>
          </p:cNvPr>
          <p:cNvPicPr>
            <a:picLocks noChangeAspect="1"/>
          </p:cNvPicPr>
          <p:nvPr/>
        </p:nvPicPr>
        <p:blipFill>
          <a:blip r:embed="rId9"/>
          <a:stretch>
            <a:fillRect/>
          </a:stretch>
        </p:blipFill>
        <p:spPr>
          <a:xfrm>
            <a:off x="18967327" y="783963"/>
            <a:ext cx="2476500" cy="1095375"/>
          </a:xfrm>
          <a:prstGeom prst="rect">
            <a:avLst/>
          </a:prstGeom>
        </p:spPr>
      </p:pic>
    </p:spTree>
    <p:extLst>
      <p:ext uri="{BB962C8B-B14F-4D97-AF65-F5344CB8AC3E}">
        <p14:creationId xmlns:p14="http://schemas.microsoft.com/office/powerpoint/2010/main" val="39018968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344471DF-0388-9D4C-A4E7-D590CB243A14}"/>
              </a:ext>
            </a:extLst>
          </p:cNvPr>
          <p:cNvSpPr>
            <a:spLocks noChangeArrowheads="1"/>
          </p:cNvSpPr>
          <p:nvPr/>
        </p:nvSpPr>
        <p:spPr bwMode="auto">
          <a:xfrm>
            <a:off x="3654425" y="314325"/>
            <a:ext cx="14630400" cy="1714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1DBA520F-65FC-7F4C-BA89-515436DB3237}"/>
              </a:ext>
            </a:extLst>
          </p:cNvPr>
          <p:cNvSpPr txBox="1">
            <a:spLocks noChangeArrowheads="1"/>
          </p:cNvSpPr>
          <p:nvPr/>
        </p:nvSpPr>
        <p:spPr bwMode="auto">
          <a:xfrm>
            <a:off x="346075" y="2809875"/>
            <a:ext cx="4987925"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dirty="0">
                <a:solidFill>
                  <a:srgbClr val="F8F8F8"/>
                </a:solidFill>
                <a:latin typeface="+mn-lt"/>
                <a:cs typeface="MS PGothic" charset="0"/>
              </a:rPr>
              <a:t>About this Template</a:t>
            </a:r>
          </a:p>
        </p:txBody>
      </p:sp>
      <p:sp>
        <p:nvSpPr>
          <p:cNvPr id="5123" name="Text Box 350">
            <a:extLst>
              <a:ext uri="{FF2B5EF4-FFF2-40B4-BE49-F238E27FC236}">
                <a16:creationId xmlns:a16="http://schemas.microsoft.com/office/drawing/2014/main" id="{C53DA592-8065-A240-A769-3549706BB759}"/>
              </a:ext>
            </a:extLst>
          </p:cNvPr>
          <p:cNvSpPr txBox="1">
            <a:spLocks noChangeArrowheads="1"/>
          </p:cNvSpPr>
          <p:nvPr/>
        </p:nvSpPr>
        <p:spPr bwMode="auto">
          <a:xfrm>
            <a:off x="342900" y="9677400"/>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a:solidFill>
                  <a:srgbClr val="F8F8F8"/>
                </a:solidFill>
                <a:latin typeface="Arial" panose="020B0604020202020204" pitchFamily="34" charset="0"/>
              </a:rPr>
              <a:t>File </a:t>
            </a:r>
            <a:r>
              <a:rPr lang="en-US" altLang="en-US" sz="2000" b="1" dirty="0">
                <a:solidFill>
                  <a:srgbClr val="F8F8F8"/>
                </a:solidFill>
                <a:latin typeface="Arial" panose="020B0604020202020204" pitchFamily="34" charset="0"/>
              </a:rPr>
              <a:t>Preparation</a:t>
            </a:r>
          </a:p>
        </p:txBody>
      </p:sp>
      <p:sp>
        <p:nvSpPr>
          <p:cNvPr id="74" name="Text Box 351">
            <a:extLst>
              <a:ext uri="{FF2B5EF4-FFF2-40B4-BE49-F238E27FC236}">
                <a16:creationId xmlns:a16="http://schemas.microsoft.com/office/drawing/2014/main" id="{6E6D70B8-0E87-9E47-9F56-FAC440D3B940}"/>
              </a:ext>
            </a:extLst>
          </p:cNvPr>
          <p:cNvSpPr txBox="1">
            <a:spLocks noChangeArrowheads="1"/>
          </p:cNvSpPr>
          <p:nvPr/>
        </p:nvSpPr>
        <p:spPr bwMode="auto">
          <a:xfrm>
            <a:off x="5741988" y="8499475"/>
            <a:ext cx="4991100"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a:solidFill>
                  <a:srgbClr val="F8F8F8"/>
                </a:solidFill>
                <a:latin typeface="+mn-lt"/>
                <a:cs typeface="MS PGothic" charset="0"/>
              </a:rPr>
              <a:t>Design </a:t>
            </a:r>
            <a:r>
              <a:rPr lang="en-US" sz="2000" b="1" dirty="0">
                <a:solidFill>
                  <a:srgbClr val="F8F8F8"/>
                </a:solidFill>
                <a:latin typeface="+mn-lt"/>
                <a:cs typeface="MS PGothic" charset="0"/>
              </a:rPr>
              <a:t>Services</a:t>
            </a:r>
          </a:p>
        </p:txBody>
      </p:sp>
      <p:sp>
        <p:nvSpPr>
          <p:cNvPr id="75" name="Text Box 352">
            <a:extLst>
              <a:ext uri="{FF2B5EF4-FFF2-40B4-BE49-F238E27FC236}">
                <a16:creationId xmlns:a16="http://schemas.microsoft.com/office/drawing/2014/main" id="{FE7CDCD5-703B-FB4E-8B47-F4A2FE457DAA}"/>
              </a:ext>
            </a:extLst>
          </p:cNvPr>
          <p:cNvSpPr txBox="1">
            <a:spLocks noChangeArrowheads="1"/>
          </p:cNvSpPr>
          <p:nvPr/>
        </p:nvSpPr>
        <p:spPr bwMode="auto">
          <a:xfrm>
            <a:off x="16538575" y="5894434"/>
            <a:ext cx="4991100" cy="423770"/>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0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17258A91-9247-BB4C-A75E-5703E063290E}"/>
              </a:ext>
            </a:extLst>
          </p:cNvPr>
          <p:cNvSpPr txBox="1">
            <a:spLocks noChangeArrowheads="1"/>
          </p:cNvSpPr>
          <p:nvPr/>
        </p:nvSpPr>
        <p:spPr bwMode="auto">
          <a:xfrm>
            <a:off x="11136313" y="12122150"/>
            <a:ext cx="4991100" cy="42227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000" b="1" dirty="0">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DF35C02D-4722-484D-9279-02AA9E085286}"/>
              </a:ext>
            </a:extLst>
          </p:cNvPr>
          <p:cNvSpPr txBox="1">
            <a:spLocks noChangeArrowheads="1"/>
          </p:cNvSpPr>
          <p:nvPr/>
        </p:nvSpPr>
        <p:spPr bwMode="auto">
          <a:xfrm>
            <a:off x="11136313" y="2813050"/>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BF1E1258-A844-A247-A1DA-B54F9819D023}"/>
              </a:ext>
            </a:extLst>
          </p:cNvPr>
          <p:cNvSpPr txBox="1">
            <a:spLocks noChangeArrowheads="1"/>
          </p:cNvSpPr>
          <p:nvPr/>
        </p:nvSpPr>
        <p:spPr bwMode="auto">
          <a:xfrm>
            <a:off x="16538575" y="12793663"/>
            <a:ext cx="4991100" cy="42386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dirty="0">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3CF72A00-CC91-5841-9BFB-7C1490B4E6C3}"/>
              </a:ext>
            </a:extLst>
          </p:cNvPr>
          <p:cNvSpPr txBox="1">
            <a:spLocks noChangeArrowheads="1"/>
          </p:cNvSpPr>
          <p:nvPr/>
        </p:nvSpPr>
        <p:spPr bwMode="auto">
          <a:xfrm>
            <a:off x="16751300" y="6356350"/>
            <a:ext cx="4611688" cy="560144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dirty="0">
                <a:latin typeface="Arial" panose="020B0604020202020204" pitchFamily="34" charset="0"/>
              </a:rPr>
              <a:t>Sign in and select the QCOM icon; choose from the  A-Z list or use the search field. </a:t>
            </a:r>
          </a:p>
          <a:p>
            <a:pPr eaLnBrk="1" hangingPunct="1">
              <a:spcBef>
                <a:spcPts val="1200"/>
              </a:spcBef>
            </a:pPr>
            <a:r>
              <a:rPr lang="en-US" altLang="en-US" dirty="0">
                <a:latin typeface="Arial" panose="020B0604020202020204" pitchFamily="34" charset="0"/>
              </a:rPr>
              <a:t>Select options for your product. You may upload your file during the request process or email it to one of our staff listed below). </a:t>
            </a:r>
            <a:r>
              <a:rPr lang="en-US" altLang="en-US" u="sng" dirty="0">
                <a:latin typeface="Arial" panose="020B0604020202020204" pitchFamily="34" charset="0"/>
              </a:rPr>
              <a:t>Be sure to complete the last page with payment and delivery information, and click Place Order</a:t>
            </a:r>
            <a:r>
              <a:rPr lang="en-US" altLang="en-US" dirty="0">
                <a:latin typeface="Arial" panose="020B0604020202020204" pitchFamily="34" charset="0"/>
              </a:rPr>
              <a:t>. From there, we use the specifications submitted to create an estimate for authorization of anticipated costs.</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89F87CFA-3433-F343-B821-5CC3D501AB09}"/>
              </a:ext>
            </a:extLst>
          </p:cNvPr>
          <p:cNvSpPr txBox="1">
            <a:spLocks noChangeArrowheads="1"/>
          </p:cNvSpPr>
          <p:nvPr/>
        </p:nvSpPr>
        <p:spPr bwMode="auto">
          <a:xfrm>
            <a:off x="528638" y="3236913"/>
            <a:ext cx="4632325" cy="4816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dirty="0">
                <a:latin typeface="Arial" panose="020B0604020202020204" pitchFamily="34" charset="0"/>
              </a:rPr>
              <a:t>This template was designed to produce a 36” high x 48” high poster. Due to PowerPoint size limitations, this poster is created at half size: 18” x 24”. The file will be enlarged at the time it is printed.</a:t>
            </a:r>
          </a:p>
          <a:p>
            <a:pPr eaLnBrk="1" hangingPunct="1">
              <a:spcBef>
                <a:spcPts val="600"/>
              </a:spcBef>
            </a:pPr>
            <a:r>
              <a:rPr lang="en-US" altLang="en-US" dirty="0">
                <a:latin typeface="Arial" panose="020B0604020202020204" pitchFamily="34" charset="0"/>
              </a:rPr>
              <a:t>You can replace the blue section headings with ones that correlate to the main topics of your presentation. Typically they are:</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04170DB1-4BC5-A445-957B-C13E661FD3CF}"/>
              </a:ext>
            </a:extLst>
          </p:cNvPr>
          <p:cNvSpPr txBox="1">
            <a:spLocks noChangeArrowheads="1"/>
          </p:cNvSpPr>
          <p:nvPr/>
        </p:nvSpPr>
        <p:spPr bwMode="auto">
          <a:xfrm>
            <a:off x="5927725" y="8932863"/>
            <a:ext cx="4632325" cy="41862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dirty="0">
                <a:latin typeface="Arial" panose="020B0604020202020204" pitchFamily="34" charset="0"/>
              </a:rPr>
              <a:t>Are you too busy or </a:t>
            </a:r>
            <a:r>
              <a:rPr lang="ja-JP" altLang="en-US">
                <a:latin typeface="Arial" panose="020B0604020202020204" pitchFamily="34" charset="0"/>
              </a:rPr>
              <a:t>“</a:t>
            </a:r>
            <a:r>
              <a:rPr lang="en-US" altLang="ja-JP" dirty="0">
                <a:latin typeface="Arial" panose="020B0604020202020204" pitchFamily="34" charset="0"/>
              </a:rPr>
              <a:t>PowerPoint-challenged</a:t>
            </a:r>
            <a:r>
              <a:rPr lang="ja-JP" altLang="en-US">
                <a:latin typeface="Arial" panose="020B0604020202020204" pitchFamily="34" charset="0"/>
              </a:rPr>
              <a:t>”</a:t>
            </a:r>
            <a:r>
              <a:rPr lang="en-US" altLang="ja-JP"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dirty="0">
                <a:latin typeface="Arial" panose="020B0604020202020204" pitchFamily="34" charset="0"/>
                <a:cs typeface="Arial" panose="020B0604020202020204" pitchFamily="34" charset="0"/>
              </a:rPr>
              <a:t>A Word document with all your text or </a:t>
            </a:r>
            <a:br>
              <a:rPr lang="en-US" altLang="en-US"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multi-</a:t>
            </a:r>
            <a:r>
              <a:rPr lang="en-US" altLang="en-US"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dirty="0">
                <a:latin typeface="Arial" panose="020B0604020202020204" pitchFamily="34" charset="0"/>
              </a:rPr>
              <a:t>Your logos, photos, charts, graphs and tables.</a:t>
            </a:r>
          </a:p>
          <a:p>
            <a:pPr eaLnBrk="1" hangingPunct="1">
              <a:spcBef>
                <a:spcPts val="1200"/>
              </a:spcBef>
            </a:pPr>
            <a:r>
              <a:rPr lang="en-US" altLang="en-US"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E48DDBBA-3BE5-5741-84BF-B33448F6962D}"/>
              </a:ext>
            </a:extLst>
          </p:cNvPr>
          <p:cNvSpPr txBox="1">
            <a:spLocks noChangeArrowheads="1"/>
          </p:cNvSpPr>
          <p:nvPr/>
        </p:nvSpPr>
        <p:spPr bwMode="auto">
          <a:xfrm>
            <a:off x="5745163" y="2813050"/>
            <a:ext cx="4987925"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8FBA78D6-8060-284C-8C54-D3CC5703703C}"/>
              </a:ext>
            </a:extLst>
          </p:cNvPr>
          <p:cNvSpPr txBox="1">
            <a:spLocks noChangeArrowheads="1"/>
          </p:cNvSpPr>
          <p:nvPr/>
        </p:nvSpPr>
        <p:spPr bwMode="auto">
          <a:xfrm>
            <a:off x="11136313" y="7793038"/>
            <a:ext cx="4991100" cy="423862"/>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0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0073A849-F79C-A043-9902-41903AC18CB3}"/>
              </a:ext>
            </a:extLst>
          </p:cNvPr>
          <p:cNvSpPr txBox="1">
            <a:spLocks noChangeArrowheads="1"/>
          </p:cNvSpPr>
          <p:nvPr/>
        </p:nvSpPr>
        <p:spPr bwMode="auto">
          <a:xfrm>
            <a:off x="16538575" y="2809875"/>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dirty="0">
                <a:solidFill>
                  <a:srgbClr val="F8F8F8"/>
                </a:solidFill>
                <a:latin typeface="Arial" panose="020B0604020202020204" pitchFamily="34" charset="0"/>
              </a:rPr>
              <a:t>Turnaround Time</a:t>
            </a:r>
          </a:p>
        </p:txBody>
      </p:sp>
      <p:graphicFrame>
        <p:nvGraphicFramePr>
          <p:cNvPr id="134" name="Group 492">
            <a:extLst>
              <a:ext uri="{FF2B5EF4-FFF2-40B4-BE49-F238E27FC236}">
                <a16:creationId xmlns:a16="http://schemas.microsoft.com/office/drawing/2014/main" id="{D0498511-0B30-7A46-B9DB-3ECBF412C601}"/>
              </a:ext>
            </a:extLst>
          </p:cNvPr>
          <p:cNvGraphicFramePr>
            <a:graphicFrameLocks noGrp="1"/>
          </p:cNvGraphicFramePr>
          <p:nvPr/>
        </p:nvGraphicFramePr>
        <p:xfrm>
          <a:off x="16631228" y="13393885"/>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4"/>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63" name="Text Box 358">
            <a:extLst>
              <a:ext uri="{FF2B5EF4-FFF2-40B4-BE49-F238E27FC236}">
                <a16:creationId xmlns:a16="http://schemas.microsoft.com/office/drawing/2014/main" id="{43750EB3-A908-9C4E-AC98-6958044EC288}"/>
              </a:ext>
            </a:extLst>
          </p:cNvPr>
          <p:cNvSpPr txBox="1">
            <a:spLocks noChangeArrowheads="1"/>
          </p:cNvSpPr>
          <p:nvPr/>
        </p:nvSpPr>
        <p:spPr bwMode="auto">
          <a:xfrm>
            <a:off x="5927725" y="3249613"/>
            <a:ext cx="4632325" cy="2092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AD9FB647-9B12-FA4F-AD0C-431611038F27}"/>
              </a:ext>
            </a:extLst>
          </p:cNvPr>
          <p:cNvSpPr txBox="1">
            <a:spLocks noChangeArrowheads="1"/>
          </p:cNvSpPr>
          <p:nvPr/>
        </p:nvSpPr>
        <p:spPr bwMode="auto">
          <a:xfrm>
            <a:off x="11298238" y="8237538"/>
            <a:ext cx="4632325" cy="203123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dirty="0">
                <a:cs typeface="MS PGothic" charset="0"/>
              </a:rPr>
              <a:t>Digital files up to 10 MB can be emailed</a:t>
            </a:r>
            <a:br>
              <a:rPr lang="en-US" dirty="0">
                <a:cs typeface="MS PGothic" charset="0"/>
              </a:rPr>
            </a:br>
            <a:r>
              <a:rPr lang="en-US" dirty="0">
                <a:cs typeface="MS PGothic" charset="0"/>
              </a:rPr>
              <a:t> to BMC. Larger files may be sent through</a:t>
            </a:r>
            <a:br>
              <a:rPr lang="en-US" dirty="0">
                <a:cs typeface="MS PGothic" charset="0"/>
              </a:rPr>
            </a:br>
            <a:r>
              <a:rPr lang="en-US" dirty="0">
                <a:cs typeface="MS PGothic" charset="0"/>
              </a:rPr>
              <a:t>the campus online </a:t>
            </a:r>
            <a:r>
              <a:rPr lang="en-US" dirty="0" err="1">
                <a:cs typeface="MS PGothic" charset="0"/>
              </a:rPr>
              <a:t>dropbox</a:t>
            </a:r>
            <a:r>
              <a:rPr lang="en-US"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5"/>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dirty="0">
                <a:cs typeface="MS PGothic" charset="0"/>
              </a:rPr>
              <a:t>Other materials may be dropped to room 2.02 or 2.17 in building 4 on the VAMC campus. </a:t>
            </a:r>
            <a:endParaRPr lang="en-US" dirty="0">
              <a:latin typeface="+mn-lt"/>
              <a:cs typeface="MS PGothic" charset="0"/>
            </a:endParaRPr>
          </a:p>
        </p:txBody>
      </p:sp>
      <p:sp>
        <p:nvSpPr>
          <p:cNvPr id="65" name="Text Box 358">
            <a:extLst>
              <a:ext uri="{FF2B5EF4-FFF2-40B4-BE49-F238E27FC236}">
                <a16:creationId xmlns:a16="http://schemas.microsoft.com/office/drawing/2014/main" id="{AEA61C04-2416-CB42-877E-3C281F35B385}"/>
              </a:ext>
            </a:extLst>
          </p:cNvPr>
          <p:cNvSpPr txBox="1">
            <a:spLocks noChangeArrowheads="1"/>
          </p:cNvSpPr>
          <p:nvPr/>
        </p:nvSpPr>
        <p:spPr bwMode="auto">
          <a:xfrm>
            <a:off x="16700500" y="3249613"/>
            <a:ext cx="4632325" cy="13541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dirty="0">
                <a:cs typeface="MS PGothic" charset="0"/>
              </a:rPr>
              <a:t>Research Posters are usually printed in 2-3 days or less from a print-ready PDF file. BMC can set up the design of your poster in an additional 4 working days or less. </a:t>
            </a:r>
            <a:endParaRPr lang="en-US" dirty="0">
              <a:latin typeface="+mn-lt"/>
              <a:cs typeface="MS PGothic" charset="0"/>
            </a:endParaRPr>
          </a:p>
        </p:txBody>
      </p:sp>
      <p:sp>
        <p:nvSpPr>
          <p:cNvPr id="24" name="Text Box 358">
            <a:extLst>
              <a:ext uri="{FF2B5EF4-FFF2-40B4-BE49-F238E27FC236}">
                <a16:creationId xmlns:a16="http://schemas.microsoft.com/office/drawing/2014/main" id="{278B62A3-5657-3749-8D9B-9744C291FF23}"/>
              </a:ext>
            </a:extLst>
          </p:cNvPr>
          <p:cNvSpPr txBox="1">
            <a:spLocks noChangeArrowheads="1"/>
          </p:cNvSpPr>
          <p:nvPr/>
        </p:nvSpPr>
        <p:spPr bwMode="auto">
          <a:xfrm>
            <a:off x="519113" y="10125075"/>
            <a:ext cx="4632325" cy="4278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dirty="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dirty="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dirty="0">
                <a:latin typeface="Arial" panose="020B0604020202020204" pitchFamily="34" charset="0"/>
              </a:rPr>
              <a:t>Note: BMC can also tweak the design of your PowerPoint files if requested, usually at nominal cost.</a:t>
            </a:r>
          </a:p>
        </p:txBody>
      </p:sp>
      <p:sp>
        <p:nvSpPr>
          <p:cNvPr id="25" name="Text Box 358">
            <a:extLst>
              <a:ext uri="{FF2B5EF4-FFF2-40B4-BE49-F238E27FC236}">
                <a16:creationId xmlns:a16="http://schemas.microsoft.com/office/drawing/2014/main" id="{AF8DD94B-7339-FF41-9BED-3BBF927F774B}"/>
              </a:ext>
            </a:extLst>
          </p:cNvPr>
          <p:cNvSpPr txBox="1">
            <a:spLocks noChangeArrowheads="1"/>
          </p:cNvSpPr>
          <p:nvPr/>
        </p:nvSpPr>
        <p:spPr bwMode="auto">
          <a:xfrm>
            <a:off x="11330119" y="3243492"/>
            <a:ext cx="4632960" cy="32931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dirty="0">
                <a:cs typeface="MS PGothic" charset="0"/>
              </a:rPr>
              <a:t>We have samples at our offices in the Quillen Medical Library, Building 4, ETSU/VAMC Campus. For more information and pricing, </a:t>
            </a:r>
            <a:br>
              <a:rPr lang="en-US" dirty="0">
                <a:cs typeface="MS PGothic" charset="0"/>
              </a:rPr>
            </a:br>
            <a:r>
              <a:rPr lang="en-US" dirty="0">
                <a:cs typeface="MS PGothic" charset="0"/>
              </a:rPr>
              <a:t>go to: </a:t>
            </a:r>
          </a:p>
          <a:p>
            <a:pPr algn="ctr">
              <a:defRPr/>
            </a:pPr>
            <a:r>
              <a:rPr lang="en-US" sz="1800" b="1" dirty="0">
                <a:solidFill>
                  <a:schemeClr val="accent2">
                    <a:lumMod val="60000"/>
                    <a:lumOff val="40000"/>
                  </a:schemeClr>
                </a:solidFill>
                <a:latin typeface="Arial"/>
                <a:cs typeface="Arial"/>
                <a:hlinkClick r:id="rId6"/>
              </a:rPr>
              <a:t>https://bmccreative.org/turnaround-and-pricing-examples/</a:t>
            </a:r>
            <a:endParaRPr lang="en-US" sz="1800" u="sng" dirty="0">
              <a:solidFill>
                <a:schemeClr val="accent2">
                  <a:lumMod val="60000"/>
                  <a:lumOff val="40000"/>
                  <a:alpha val="0"/>
                </a:schemeClr>
              </a:solidFill>
              <a:cs typeface="MS PGothic" charset="0"/>
              <a:hlinkClick r:id="rId6"/>
            </a:endParaRPr>
          </a:p>
        </p:txBody>
      </p:sp>
      <p:sp>
        <p:nvSpPr>
          <p:cNvPr id="26" name="Text Box 358">
            <a:extLst>
              <a:ext uri="{FF2B5EF4-FFF2-40B4-BE49-F238E27FC236}">
                <a16:creationId xmlns:a16="http://schemas.microsoft.com/office/drawing/2014/main" id="{17FE56DC-3003-1942-B6AE-DEB7C1E04B84}"/>
              </a:ext>
            </a:extLst>
          </p:cNvPr>
          <p:cNvSpPr txBox="1">
            <a:spLocks noChangeArrowheads="1"/>
          </p:cNvSpPr>
          <p:nvPr/>
        </p:nvSpPr>
        <p:spPr bwMode="auto">
          <a:xfrm>
            <a:off x="11329988" y="12553950"/>
            <a:ext cx="4632325" cy="18462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pic>
        <p:nvPicPr>
          <p:cNvPr id="5145" name="Picture 1" descr="E-ETSU Monogram Vertical Gold.png">
            <a:extLst>
              <a:ext uri="{FF2B5EF4-FFF2-40B4-BE49-F238E27FC236}">
                <a16:creationId xmlns:a16="http://schemas.microsoft.com/office/drawing/2014/main" id="{811EE56D-9EFC-7B42-BF60-91F2ED055783}"/>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417636" y="734580"/>
            <a:ext cx="1399605" cy="1278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EE31EA58-ECEE-7249-ABCD-EBC86F9F6BDA}"/>
              </a:ext>
            </a:extLst>
          </p:cNvPr>
          <p:cNvSpPr/>
          <p:nvPr/>
        </p:nvSpPr>
        <p:spPr>
          <a:xfrm>
            <a:off x="19309874" y="14294871"/>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8"/>
              </a:rPr>
              <a:t>fair@etsu.edu</a:t>
            </a:r>
            <a:endParaRPr lang="en-US" dirty="0"/>
          </a:p>
        </p:txBody>
      </p:sp>
      <p:pic>
        <p:nvPicPr>
          <p:cNvPr id="3" name="Picture 4" descr="Text&#10;&#10;Description automatically generated">
            <a:extLst>
              <a:ext uri="{FF2B5EF4-FFF2-40B4-BE49-F238E27FC236}">
                <a16:creationId xmlns:a16="http://schemas.microsoft.com/office/drawing/2014/main" id="{A8D4AE96-717D-458F-87C6-E7DCF2ED7574}"/>
              </a:ext>
            </a:extLst>
          </p:cNvPr>
          <p:cNvPicPr>
            <a:picLocks noChangeAspect="1"/>
          </p:cNvPicPr>
          <p:nvPr/>
        </p:nvPicPr>
        <p:blipFill>
          <a:blip r:embed="rId9"/>
          <a:stretch>
            <a:fillRect/>
          </a:stretch>
        </p:blipFill>
        <p:spPr>
          <a:xfrm>
            <a:off x="18962565" y="452946"/>
            <a:ext cx="2486025" cy="1562100"/>
          </a:xfrm>
          <a:prstGeom prst="rect">
            <a:avLst/>
          </a:prstGeom>
        </p:spPr>
      </p:pic>
    </p:spTree>
    <p:extLst>
      <p:ext uri="{BB962C8B-B14F-4D97-AF65-F5344CB8AC3E}">
        <p14:creationId xmlns:p14="http://schemas.microsoft.com/office/powerpoint/2010/main" val="22382226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344471DF-0388-9D4C-A4E7-D590CB243A14}"/>
              </a:ext>
            </a:extLst>
          </p:cNvPr>
          <p:cNvSpPr>
            <a:spLocks noChangeArrowheads="1"/>
          </p:cNvSpPr>
          <p:nvPr/>
        </p:nvSpPr>
        <p:spPr bwMode="auto">
          <a:xfrm>
            <a:off x="3654425" y="314325"/>
            <a:ext cx="14630400" cy="1714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1DBA520F-65FC-7F4C-BA89-515436DB3237}"/>
              </a:ext>
            </a:extLst>
          </p:cNvPr>
          <p:cNvSpPr txBox="1">
            <a:spLocks noChangeArrowheads="1"/>
          </p:cNvSpPr>
          <p:nvPr/>
        </p:nvSpPr>
        <p:spPr bwMode="auto">
          <a:xfrm>
            <a:off x="346075" y="2809875"/>
            <a:ext cx="4987925"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dirty="0">
                <a:solidFill>
                  <a:srgbClr val="F8F8F8"/>
                </a:solidFill>
                <a:latin typeface="+mn-lt"/>
                <a:cs typeface="MS PGothic" charset="0"/>
              </a:rPr>
              <a:t>About this Template</a:t>
            </a:r>
          </a:p>
        </p:txBody>
      </p:sp>
      <p:sp>
        <p:nvSpPr>
          <p:cNvPr id="5123" name="Text Box 350">
            <a:extLst>
              <a:ext uri="{FF2B5EF4-FFF2-40B4-BE49-F238E27FC236}">
                <a16:creationId xmlns:a16="http://schemas.microsoft.com/office/drawing/2014/main" id="{C53DA592-8065-A240-A769-3549706BB759}"/>
              </a:ext>
            </a:extLst>
          </p:cNvPr>
          <p:cNvSpPr txBox="1">
            <a:spLocks noChangeArrowheads="1"/>
          </p:cNvSpPr>
          <p:nvPr/>
        </p:nvSpPr>
        <p:spPr bwMode="auto">
          <a:xfrm>
            <a:off x="342900" y="9677400"/>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a:solidFill>
                  <a:srgbClr val="F8F8F8"/>
                </a:solidFill>
                <a:latin typeface="Arial" panose="020B0604020202020204" pitchFamily="34" charset="0"/>
              </a:rPr>
              <a:t>File </a:t>
            </a:r>
            <a:r>
              <a:rPr lang="en-US" altLang="en-US" sz="2000" b="1" dirty="0">
                <a:solidFill>
                  <a:srgbClr val="F8F8F8"/>
                </a:solidFill>
                <a:latin typeface="Arial" panose="020B0604020202020204" pitchFamily="34" charset="0"/>
              </a:rPr>
              <a:t>Preparation</a:t>
            </a:r>
          </a:p>
        </p:txBody>
      </p:sp>
      <p:sp>
        <p:nvSpPr>
          <p:cNvPr id="74" name="Text Box 351">
            <a:extLst>
              <a:ext uri="{FF2B5EF4-FFF2-40B4-BE49-F238E27FC236}">
                <a16:creationId xmlns:a16="http://schemas.microsoft.com/office/drawing/2014/main" id="{6E6D70B8-0E87-9E47-9F56-FAC440D3B940}"/>
              </a:ext>
            </a:extLst>
          </p:cNvPr>
          <p:cNvSpPr txBox="1">
            <a:spLocks noChangeArrowheads="1"/>
          </p:cNvSpPr>
          <p:nvPr/>
        </p:nvSpPr>
        <p:spPr bwMode="auto">
          <a:xfrm>
            <a:off x="5741988" y="8499475"/>
            <a:ext cx="4991100"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a:solidFill>
                  <a:srgbClr val="F8F8F8"/>
                </a:solidFill>
                <a:latin typeface="+mn-lt"/>
                <a:cs typeface="MS PGothic" charset="0"/>
              </a:rPr>
              <a:t>Design </a:t>
            </a:r>
            <a:r>
              <a:rPr lang="en-US" sz="2000" b="1" dirty="0">
                <a:solidFill>
                  <a:srgbClr val="F8F8F8"/>
                </a:solidFill>
                <a:latin typeface="+mn-lt"/>
                <a:cs typeface="MS PGothic" charset="0"/>
              </a:rPr>
              <a:t>Services</a:t>
            </a:r>
          </a:p>
        </p:txBody>
      </p:sp>
      <p:sp>
        <p:nvSpPr>
          <p:cNvPr id="75" name="Text Box 352">
            <a:extLst>
              <a:ext uri="{FF2B5EF4-FFF2-40B4-BE49-F238E27FC236}">
                <a16:creationId xmlns:a16="http://schemas.microsoft.com/office/drawing/2014/main" id="{FE7CDCD5-703B-FB4E-8B47-F4A2FE457DAA}"/>
              </a:ext>
            </a:extLst>
          </p:cNvPr>
          <p:cNvSpPr txBox="1">
            <a:spLocks noChangeArrowheads="1"/>
          </p:cNvSpPr>
          <p:nvPr/>
        </p:nvSpPr>
        <p:spPr bwMode="auto">
          <a:xfrm>
            <a:off x="16538575" y="5894434"/>
            <a:ext cx="4991100" cy="423770"/>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0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17258A91-9247-BB4C-A75E-5703E063290E}"/>
              </a:ext>
            </a:extLst>
          </p:cNvPr>
          <p:cNvSpPr txBox="1">
            <a:spLocks noChangeArrowheads="1"/>
          </p:cNvSpPr>
          <p:nvPr/>
        </p:nvSpPr>
        <p:spPr bwMode="auto">
          <a:xfrm>
            <a:off x="11136313" y="12122150"/>
            <a:ext cx="4991100" cy="42227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000" b="1" dirty="0">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DF35C02D-4722-484D-9279-02AA9E085286}"/>
              </a:ext>
            </a:extLst>
          </p:cNvPr>
          <p:cNvSpPr txBox="1">
            <a:spLocks noChangeArrowheads="1"/>
          </p:cNvSpPr>
          <p:nvPr/>
        </p:nvSpPr>
        <p:spPr bwMode="auto">
          <a:xfrm>
            <a:off x="11136313" y="2813050"/>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BF1E1258-A844-A247-A1DA-B54F9819D023}"/>
              </a:ext>
            </a:extLst>
          </p:cNvPr>
          <p:cNvSpPr txBox="1">
            <a:spLocks noChangeArrowheads="1"/>
          </p:cNvSpPr>
          <p:nvPr/>
        </p:nvSpPr>
        <p:spPr bwMode="auto">
          <a:xfrm>
            <a:off x="16538575" y="12793663"/>
            <a:ext cx="4991100" cy="42386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dirty="0">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3CF72A00-CC91-5841-9BFB-7C1490B4E6C3}"/>
              </a:ext>
            </a:extLst>
          </p:cNvPr>
          <p:cNvSpPr txBox="1">
            <a:spLocks noChangeArrowheads="1"/>
          </p:cNvSpPr>
          <p:nvPr/>
        </p:nvSpPr>
        <p:spPr bwMode="auto">
          <a:xfrm>
            <a:off x="16751300" y="6356350"/>
            <a:ext cx="4611688" cy="560144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dirty="0">
                <a:latin typeface="Arial" panose="020B0604020202020204" pitchFamily="34" charset="0"/>
              </a:rPr>
              <a:t>Sign in and select the QCOM icon; choose from the  A-Z list or use the search field. </a:t>
            </a:r>
          </a:p>
          <a:p>
            <a:pPr eaLnBrk="1" hangingPunct="1">
              <a:spcBef>
                <a:spcPts val="1200"/>
              </a:spcBef>
            </a:pPr>
            <a:r>
              <a:rPr lang="en-US" altLang="en-US" dirty="0">
                <a:latin typeface="Arial" panose="020B0604020202020204" pitchFamily="34" charset="0"/>
              </a:rPr>
              <a:t>Select options for your product. You may upload your file during the request process or email it to one of our staff listed below). </a:t>
            </a:r>
            <a:r>
              <a:rPr lang="en-US" altLang="en-US" u="sng" dirty="0">
                <a:latin typeface="Arial" panose="020B0604020202020204" pitchFamily="34" charset="0"/>
              </a:rPr>
              <a:t>Be sure to complete the last page with payment and delivery information, and click Place Order</a:t>
            </a:r>
            <a:r>
              <a:rPr lang="en-US" altLang="en-US" dirty="0">
                <a:latin typeface="Arial" panose="020B0604020202020204" pitchFamily="34" charset="0"/>
              </a:rPr>
              <a:t>. From there, we use the specifications submitted to create an estimate for authorization of anticipated costs.</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89F87CFA-3433-F343-B821-5CC3D501AB09}"/>
              </a:ext>
            </a:extLst>
          </p:cNvPr>
          <p:cNvSpPr txBox="1">
            <a:spLocks noChangeArrowheads="1"/>
          </p:cNvSpPr>
          <p:nvPr/>
        </p:nvSpPr>
        <p:spPr bwMode="auto">
          <a:xfrm>
            <a:off x="528638" y="3236913"/>
            <a:ext cx="4632325" cy="48164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dirty="0">
                <a:latin typeface="Arial" panose="020B0604020202020204" pitchFamily="34" charset="0"/>
              </a:rPr>
              <a:t>This template was designed to produce a 36” high x 48” high poster. Due to PowerPoint size limitations, this poster is created at half size: 18” x 24”. The file will be enlarged at the time it is printed.</a:t>
            </a:r>
          </a:p>
          <a:p>
            <a:pPr eaLnBrk="1" hangingPunct="1">
              <a:spcBef>
                <a:spcPts val="600"/>
              </a:spcBef>
            </a:pPr>
            <a:r>
              <a:rPr lang="en-US" altLang="en-US" dirty="0">
                <a:latin typeface="Arial" panose="020B0604020202020204" pitchFamily="34" charset="0"/>
              </a:rPr>
              <a:t>You can replace the blue section headings with ones that correlate to the main topics of your presentation. Typically they are:</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04170DB1-4BC5-A445-957B-C13E661FD3CF}"/>
              </a:ext>
            </a:extLst>
          </p:cNvPr>
          <p:cNvSpPr txBox="1">
            <a:spLocks noChangeArrowheads="1"/>
          </p:cNvSpPr>
          <p:nvPr/>
        </p:nvSpPr>
        <p:spPr bwMode="auto">
          <a:xfrm>
            <a:off x="5927725" y="8932863"/>
            <a:ext cx="4632325" cy="41862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dirty="0">
                <a:latin typeface="Arial" panose="020B0604020202020204" pitchFamily="34" charset="0"/>
              </a:rPr>
              <a:t>Are you too busy or </a:t>
            </a:r>
            <a:r>
              <a:rPr lang="ja-JP" altLang="en-US">
                <a:latin typeface="Arial" panose="020B0604020202020204" pitchFamily="34" charset="0"/>
              </a:rPr>
              <a:t>“</a:t>
            </a:r>
            <a:r>
              <a:rPr lang="en-US" altLang="ja-JP" dirty="0">
                <a:latin typeface="Arial" panose="020B0604020202020204" pitchFamily="34" charset="0"/>
              </a:rPr>
              <a:t>PowerPoint-challenged</a:t>
            </a:r>
            <a:r>
              <a:rPr lang="ja-JP" altLang="en-US">
                <a:latin typeface="Arial" panose="020B0604020202020204" pitchFamily="34" charset="0"/>
              </a:rPr>
              <a:t>”</a:t>
            </a:r>
            <a:r>
              <a:rPr lang="en-US" altLang="ja-JP"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dirty="0">
                <a:latin typeface="Arial" panose="020B0604020202020204" pitchFamily="34" charset="0"/>
                <a:cs typeface="Arial" panose="020B0604020202020204" pitchFamily="34" charset="0"/>
              </a:rPr>
              <a:t>A Word document with all your text or </a:t>
            </a:r>
            <a:br>
              <a:rPr lang="en-US" altLang="en-US"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multi-</a:t>
            </a:r>
            <a:r>
              <a:rPr lang="en-US" altLang="en-US"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dirty="0">
                <a:latin typeface="Arial" panose="020B0604020202020204" pitchFamily="34" charset="0"/>
              </a:rPr>
              <a:t>Your logos, photos, charts, graphs and tables.</a:t>
            </a:r>
          </a:p>
          <a:p>
            <a:pPr eaLnBrk="1" hangingPunct="1">
              <a:spcBef>
                <a:spcPts val="1200"/>
              </a:spcBef>
            </a:pPr>
            <a:r>
              <a:rPr lang="en-US" altLang="en-US"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E48DDBBA-3BE5-5741-84BF-B33448F6962D}"/>
              </a:ext>
            </a:extLst>
          </p:cNvPr>
          <p:cNvSpPr txBox="1">
            <a:spLocks noChangeArrowheads="1"/>
          </p:cNvSpPr>
          <p:nvPr/>
        </p:nvSpPr>
        <p:spPr bwMode="auto">
          <a:xfrm>
            <a:off x="5745163" y="2813050"/>
            <a:ext cx="4987925"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8FBA78D6-8060-284C-8C54-D3CC5703703C}"/>
              </a:ext>
            </a:extLst>
          </p:cNvPr>
          <p:cNvSpPr txBox="1">
            <a:spLocks noChangeArrowheads="1"/>
          </p:cNvSpPr>
          <p:nvPr/>
        </p:nvSpPr>
        <p:spPr bwMode="auto">
          <a:xfrm>
            <a:off x="11136313" y="7793038"/>
            <a:ext cx="4991100" cy="423862"/>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0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0073A849-F79C-A043-9902-41903AC18CB3}"/>
              </a:ext>
            </a:extLst>
          </p:cNvPr>
          <p:cNvSpPr txBox="1">
            <a:spLocks noChangeArrowheads="1"/>
          </p:cNvSpPr>
          <p:nvPr/>
        </p:nvSpPr>
        <p:spPr bwMode="auto">
          <a:xfrm>
            <a:off x="16538575" y="2809875"/>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dirty="0">
                <a:solidFill>
                  <a:srgbClr val="F8F8F8"/>
                </a:solidFill>
                <a:latin typeface="Arial" panose="020B0604020202020204" pitchFamily="34" charset="0"/>
              </a:rPr>
              <a:t>Turnaround Time</a:t>
            </a:r>
          </a:p>
        </p:txBody>
      </p:sp>
      <p:graphicFrame>
        <p:nvGraphicFramePr>
          <p:cNvPr id="134" name="Group 492">
            <a:extLst>
              <a:ext uri="{FF2B5EF4-FFF2-40B4-BE49-F238E27FC236}">
                <a16:creationId xmlns:a16="http://schemas.microsoft.com/office/drawing/2014/main" id="{D0498511-0B30-7A46-B9DB-3ECBF412C601}"/>
              </a:ext>
            </a:extLst>
          </p:cNvPr>
          <p:cNvGraphicFramePr>
            <a:graphicFrameLocks noGrp="1"/>
          </p:cNvGraphicFramePr>
          <p:nvPr/>
        </p:nvGraphicFramePr>
        <p:xfrm>
          <a:off x="16631228" y="13393885"/>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4"/>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63" name="Text Box 358">
            <a:extLst>
              <a:ext uri="{FF2B5EF4-FFF2-40B4-BE49-F238E27FC236}">
                <a16:creationId xmlns:a16="http://schemas.microsoft.com/office/drawing/2014/main" id="{43750EB3-A908-9C4E-AC98-6958044EC288}"/>
              </a:ext>
            </a:extLst>
          </p:cNvPr>
          <p:cNvSpPr txBox="1">
            <a:spLocks noChangeArrowheads="1"/>
          </p:cNvSpPr>
          <p:nvPr/>
        </p:nvSpPr>
        <p:spPr bwMode="auto">
          <a:xfrm>
            <a:off x="5927725" y="3249613"/>
            <a:ext cx="4632325" cy="20923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AD9FB647-9B12-FA4F-AD0C-431611038F27}"/>
              </a:ext>
            </a:extLst>
          </p:cNvPr>
          <p:cNvSpPr txBox="1">
            <a:spLocks noChangeArrowheads="1"/>
          </p:cNvSpPr>
          <p:nvPr/>
        </p:nvSpPr>
        <p:spPr bwMode="auto">
          <a:xfrm>
            <a:off x="11298238" y="8237538"/>
            <a:ext cx="4632325" cy="203123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dirty="0">
                <a:cs typeface="MS PGothic" charset="0"/>
              </a:rPr>
              <a:t>Digital files up to 10 MB can be emailed</a:t>
            </a:r>
            <a:br>
              <a:rPr lang="en-US" dirty="0">
                <a:cs typeface="MS PGothic" charset="0"/>
              </a:rPr>
            </a:br>
            <a:r>
              <a:rPr lang="en-US" dirty="0">
                <a:cs typeface="MS PGothic" charset="0"/>
              </a:rPr>
              <a:t> to BMC. Larger files may be sent through</a:t>
            </a:r>
            <a:br>
              <a:rPr lang="en-US" dirty="0">
                <a:cs typeface="MS PGothic" charset="0"/>
              </a:rPr>
            </a:br>
            <a:r>
              <a:rPr lang="en-US" dirty="0">
                <a:cs typeface="MS PGothic" charset="0"/>
              </a:rPr>
              <a:t>the campus online </a:t>
            </a:r>
            <a:r>
              <a:rPr lang="en-US" dirty="0" err="1">
                <a:cs typeface="MS PGothic" charset="0"/>
              </a:rPr>
              <a:t>dropbox</a:t>
            </a:r>
            <a:r>
              <a:rPr lang="en-US"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5"/>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dirty="0">
                <a:cs typeface="MS PGothic" charset="0"/>
              </a:rPr>
              <a:t>Other materials may be dropped to room 2.02 or 2.17 in building 4 on the VAMC campus. </a:t>
            </a:r>
            <a:endParaRPr lang="en-US" dirty="0">
              <a:latin typeface="+mn-lt"/>
              <a:cs typeface="MS PGothic" charset="0"/>
            </a:endParaRPr>
          </a:p>
        </p:txBody>
      </p:sp>
      <p:sp>
        <p:nvSpPr>
          <p:cNvPr id="65" name="Text Box 358">
            <a:extLst>
              <a:ext uri="{FF2B5EF4-FFF2-40B4-BE49-F238E27FC236}">
                <a16:creationId xmlns:a16="http://schemas.microsoft.com/office/drawing/2014/main" id="{AEA61C04-2416-CB42-877E-3C281F35B385}"/>
              </a:ext>
            </a:extLst>
          </p:cNvPr>
          <p:cNvSpPr txBox="1">
            <a:spLocks noChangeArrowheads="1"/>
          </p:cNvSpPr>
          <p:nvPr/>
        </p:nvSpPr>
        <p:spPr bwMode="auto">
          <a:xfrm>
            <a:off x="16700500" y="3249613"/>
            <a:ext cx="4632325" cy="13541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dirty="0">
                <a:cs typeface="MS PGothic" charset="0"/>
              </a:rPr>
              <a:t>Research Posters are usually printed in 2-3 days or less from a print-ready PDF file. BMC can set up the design of your poster in an additional 4 working days or less. </a:t>
            </a:r>
            <a:endParaRPr lang="en-US" dirty="0">
              <a:latin typeface="+mn-lt"/>
              <a:cs typeface="MS PGothic" charset="0"/>
            </a:endParaRPr>
          </a:p>
        </p:txBody>
      </p:sp>
      <p:sp>
        <p:nvSpPr>
          <p:cNvPr id="24" name="Text Box 358">
            <a:extLst>
              <a:ext uri="{FF2B5EF4-FFF2-40B4-BE49-F238E27FC236}">
                <a16:creationId xmlns:a16="http://schemas.microsoft.com/office/drawing/2014/main" id="{278B62A3-5657-3749-8D9B-9744C291FF23}"/>
              </a:ext>
            </a:extLst>
          </p:cNvPr>
          <p:cNvSpPr txBox="1">
            <a:spLocks noChangeArrowheads="1"/>
          </p:cNvSpPr>
          <p:nvPr/>
        </p:nvSpPr>
        <p:spPr bwMode="auto">
          <a:xfrm>
            <a:off x="519113" y="10125075"/>
            <a:ext cx="4632325" cy="42783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dirty="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dirty="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dirty="0">
                <a:latin typeface="Arial" panose="020B0604020202020204" pitchFamily="34" charset="0"/>
              </a:rPr>
              <a:t>Note: BMC can also tweak the design of your PowerPoint files if requested, usually at nominal cost.</a:t>
            </a:r>
          </a:p>
        </p:txBody>
      </p:sp>
      <p:sp>
        <p:nvSpPr>
          <p:cNvPr id="25" name="Text Box 358">
            <a:extLst>
              <a:ext uri="{FF2B5EF4-FFF2-40B4-BE49-F238E27FC236}">
                <a16:creationId xmlns:a16="http://schemas.microsoft.com/office/drawing/2014/main" id="{AF8DD94B-7339-FF41-9BED-3BBF927F774B}"/>
              </a:ext>
            </a:extLst>
          </p:cNvPr>
          <p:cNvSpPr txBox="1">
            <a:spLocks noChangeArrowheads="1"/>
          </p:cNvSpPr>
          <p:nvPr/>
        </p:nvSpPr>
        <p:spPr bwMode="auto">
          <a:xfrm>
            <a:off x="11330119" y="3243492"/>
            <a:ext cx="4632960" cy="329311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dirty="0">
                <a:cs typeface="MS PGothic" charset="0"/>
              </a:rPr>
              <a:t>We have samples at our offices in the Quillen Medical Library, Building 4, ETSU/VAMC Campus. For more information and pricing, </a:t>
            </a:r>
            <a:br>
              <a:rPr lang="en-US" dirty="0">
                <a:cs typeface="MS PGothic" charset="0"/>
              </a:rPr>
            </a:br>
            <a:r>
              <a:rPr lang="en-US" dirty="0">
                <a:cs typeface="MS PGothic" charset="0"/>
              </a:rPr>
              <a:t>go to: </a:t>
            </a:r>
          </a:p>
          <a:p>
            <a:pPr algn="ctr">
              <a:defRPr/>
            </a:pPr>
            <a:r>
              <a:rPr lang="en-US" sz="1800" b="1" dirty="0">
                <a:solidFill>
                  <a:schemeClr val="accent2">
                    <a:lumMod val="60000"/>
                    <a:lumOff val="40000"/>
                  </a:schemeClr>
                </a:solidFill>
                <a:latin typeface="Arial"/>
                <a:cs typeface="Arial"/>
                <a:hlinkClick r:id="rId6"/>
              </a:rPr>
              <a:t>https://bmccreative.org/turnaround-and-pricing-examples/</a:t>
            </a:r>
            <a:endParaRPr lang="en-US" sz="1800" u="sng" dirty="0">
              <a:solidFill>
                <a:schemeClr val="accent2">
                  <a:lumMod val="60000"/>
                  <a:lumOff val="40000"/>
                  <a:alpha val="0"/>
                </a:schemeClr>
              </a:solidFill>
              <a:cs typeface="MS PGothic" charset="0"/>
              <a:hlinkClick r:id="rId6"/>
            </a:endParaRPr>
          </a:p>
        </p:txBody>
      </p:sp>
      <p:sp>
        <p:nvSpPr>
          <p:cNvPr id="26" name="Text Box 358">
            <a:extLst>
              <a:ext uri="{FF2B5EF4-FFF2-40B4-BE49-F238E27FC236}">
                <a16:creationId xmlns:a16="http://schemas.microsoft.com/office/drawing/2014/main" id="{17FE56DC-3003-1942-B6AE-DEB7C1E04B84}"/>
              </a:ext>
            </a:extLst>
          </p:cNvPr>
          <p:cNvSpPr txBox="1">
            <a:spLocks noChangeArrowheads="1"/>
          </p:cNvSpPr>
          <p:nvPr/>
        </p:nvSpPr>
        <p:spPr bwMode="auto">
          <a:xfrm>
            <a:off x="11329988" y="12553950"/>
            <a:ext cx="4632325" cy="18462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pic>
        <p:nvPicPr>
          <p:cNvPr id="5145" name="Picture 1" descr="E-ETSU Monogram Vertical Gold.png">
            <a:extLst>
              <a:ext uri="{FF2B5EF4-FFF2-40B4-BE49-F238E27FC236}">
                <a16:creationId xmlns:a16="http://schemas.microsoft.com/office/drawing/2014/main" id="{811EE56D-9EFC-7B42-BF60-91F2ED055783}"/>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417636" y="734580"/>
            <a:ext cx="1399605" cy="1278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EE31EA58-ECEE-7249-ABCD-EBC86F9F6BDA}"/>
              </a:ext>
            </a:extLst>
          </p:cNvPr>
          <p:cNvSpPr/>
          <p:nvPr/>
        </p:nvSpPr>
        <p:spPr>
          <a:xfrm>
            <a:off x="19309874" y="14294871"/>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8"/>
              </a:rPr>
              <a:t>fair@etsu.edu</a:t>
            </a:r>
            <a:endParaRPr lang="en-US" dirty="0"/>
          </a:p>
        </p:txBody>
      </p:sp>
      <p:pic>
        <p:nvPicPr>
          <p:cNvPr id="3" name="Picture 4" descr="Text&#10;&#10;Description automatically generated">
            <a:extLst>
              <a:ext uri="{FF2B5EF4-FFF2-40B4-BE49-F238E27FC236}">
                <a16:creationId xmlns:a16="http://schemas.microsoft.com/office/drawing/2014/main" id="{8C6B3E35-AB3F-4160-B968-AC7609F0EE1C}"/>
              </a:ext>
            </a:extLst>
          </p:cNvPr>
          <p:cNvPicPr>
            <a:picLocks noChangeAspect="1"/>
          </p:cNvPicPr>
          <p:nvPr/>
        </p:nvPicPr>
        <p:blipFill>
          <a:blip r:embed="rId9"/>
          <a:stretch>
            <a:fillRect/>
          </a:stretch>
        </p:blipFill>
        <p:spPr>
          <a:xfrm>
            <a:off x="18979441" y="842639"/>
            <a:ext cx="2381250" cy="1066800"/>
          </a:xfrm>
          <a:prstGeom prst="rect">
            <a:avLst/>
          </a:prstGeom>
        </p:spPr>
      </p:pic>
    </p:spTree>
    <p:extLst>
      <p:ext uri="{BB962C8B-B14F-4D97-AF65-F5344CB8AC3E}">
        <p14:creationId xmlns:p14="http://schemas.microsoft.com/office/powerpoint/2010/main" val="639636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344471DF-0388-9D4C-A4E7-D590CB243A14}"/>
              </a:ext>
            </a:extLst>
          </p:cNvPr>
          <p:cNvSpPr>
            <a:spLocks noChangeArrowheads="1"/>
          </p:cNvSpPr>
          <p:nvPr/>
        </p:nvSpPr>
        <p:spPr bwMode="auto">
          <a:xfrm>
            <a:off x="3654425" y="314325"/>
            <a:ext cx="14630400" cy="1714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1DBA520F-65FC-7F4C-BA89-515436DB3237}"/>
              </a:ext>
            </a:extLst>
          </p:cNvPr>
          <p:cNvSpPr txBox="1">
            <a:spLocks noChangeArrowheads="1"/>
          </p:cNvSpPr>
          <p:nvPr/>
        </p:nvSpPr>
        <p:spPr bwMode="auto">
          <a:xfrm>
            <a:off x="346075" y="2809875"/>
            <a:ext cx="4987925"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dirty="0">
                <a:solidFill>
                  <a:srgbClr val="F8F8F8"/>
                </a:solidFill>
                <a:latin typeface="+mn-lt"/>
                <a:cs typeface="MS PGothic" charset="0"/>
              </a:rPr>
              <a:t>About this Template</a:t>
            </a:r>
          </a:p>
        </p:txBody>
      </p:sp>
      <p:sp>
        <p:nvSpPr>
          <p:cNvPr id="5123" name="Text Box 350">
            <a:extLst>
              <a:ext uri="{FF2B5EF4-FFF2-40B4-BE49-F238E27FC236}">
                <a16:creationId xmlns:a16="http://schemas.microsoft.com/office/drawing/2014/main" id="{C53DA592-8065-A240-A769-3549706BB759}"/>
              </a:ext>
            </a:extLst>
          </p:cNvPr>
          <p:cNvSpPr txBox="1">
            <a:spLocks noChangeArrowheads="1"/>
          </p:cNvSpPr>
          <p:nvPr/>
        </p:nvSpPr>
        <p:spPr bwMode="auto">
          <a:xfrm>
            <a:off x="342900" y="9677400"/>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a:solidFill>
                  <a:srgbClr val="F8F8F8"/>
                </a:solidFill>
                <a:latin typeface="Arial" panose="020B0604020202020204" pitchFamily="34" charset="0"/>
              </a:rPr>
              <a:t>File </a:t>
            </a:r>
            <a:r>
              <a:rPr lang="en-US" altLang="en-US" sz="2000" b="1" dirty="0">
                <a:solidFill>
                  <a:srgbClr val="F8F8F8"/>
                </a:solidFill>
                <a:latin typeface="Arial" panose="020B0604020202020204" pitchFamily="34" charset="0"/>
              </a:rPr>
              <a:t>Preparation</a:t>
            </a:r>
          </a:p>
        </p:txBody>
      </p:sp>
      <p:sp>
        <p:nvSpPr>
          <p:cNvPr id="74" name="Text Box 351">
            <a:extLst>
              <a:ext uri="{FF2B5EF4-FFF2-40B4-BE49-F238E27FC236}">
                <a16:creationId xmlns:a16="http://schemas.microsoft.com/office/drawing/2014/main" id="{6E6D70B8-0E87-9E47-9F56-FAC440D3B940}"/>
              </a:ext>
            </a:extLst>
          </p:cNvPr>
          <p:cNvSpPr txBox="1">
            <a:spLocks noChangeArrowheads="1"/>
          </p:cNvSpPr>
          <p:nvPr/>
        </p:nvSpPr>
        <p:spPr bwMode="auto">
          <a:xfrm>
            <a:off x="5741988" y="8499475"/>
            <a:ext cx="4991100"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a:solidFill>
                  <a:srgbClr val="F8F8F8"/>
                </a:solidFill>
                <a:latin typeface="+mn-lt"/>
                <a:cs typeface="MS PGothic" charset="0"/>
              </a:rPr>
              <a:t>Design </a:t>
            </a:r>
            <a:r>
              <a:rPr lang="en-US" sz="2000" b="1" dirty="0">
                <a:solidFill>
                  <a:srgbClr val="F8F8F8"/>
                </a:solidFill>
                <a:latin typeface="+mn-lt"/>
                <a:cs typeface="MS PGothic" charset="0"/>
              </a:rPr>
              <a:t>Services</a:t>
            </a:r>
          </a:p>
        </p:txBody>
      </p:sp>
      <p:sp>
        <p:nvSpPr>
          <p:cNvPr id="75" name="Text Box 352">
            <a:extLst>
              <a:ext uri="{FF2B5EF4-FFF2-40B4-BE49-F238E27FC236}">
                <a16:creationId xmlns:a16="http://schemas.microsoft.com/office/drawing/2014/main" id="{FE7CDCD5-703B-FB4E-8B47-F4A2FE457DAA}"/>
              </a:ext>
            </a:extLst>
          </p:cNvPr>
          <p:cNvSpPr txBox="1">
            <a:spLocks noChangeArrowheads="1"/>
          </p:cNvSpPr>
          <p:nvPr/>
        </p:nvSpPr>
        <p:spPr bwMode="auto">
          <a:xfrm>
            <a:off x="16538575" y="5894434"/>
            <a:ext cx="4991100" cy="423770"/>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0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17258A91-9247-BB4C-A75E-5703E063290E}"/>
              </a:ext>
            </a:extLst>
          </p:cNvPr>
          <p:cNvSpPr txBox="1">
            <a:spLocks noChangeArrowheads="1"/>
          </p:cNvSpPr>
          <p:nvPr/>
        </p:nvSpPr>
        <p:spPr bwMode="auto">
          <a:xfrm>
            <a:off x="11136313" y="12122150"/>
            <a:ext cx="4991100" cy="42227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000" b="1" dirty="0">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DF35C02D-4722-484D-9279-02AA9E085286}"/>
              </a:ext>
            </a:extLst>
          </p:cNvPr>
          <p:cNvSpPr txBox="1">
            <a:spLocks noChangeArrowheads="1"/>
          </p:cNvSpPr>
          <p:nvPr/>
        </p:nvSpPr>
        <p:spPr bwMode="auto">
          <a:xfrm>
            <a:off x="11136313" y="2813050"/>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BF1E1258-A844-A247-A1DA-B54F9819D023}"/>
              </a:ext>
            </a:extLst>
          </p:cNvPr>
          <p:cNvSpPr txBox="1">
            <a:spLocks noChangeArrowheads="1"/>
          </p:cNvSpPr>
          <p:nvPr/>
        </p:nvSpPr>
        <p:spPr bwMode="auto">
          <a:xfrm>
            <a:off x="16538575" y="12793663"/>
            <a:ext cx="4991100" cy="42386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dirty="0">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3CF72A00-CC91-5841-9BFB-7C1490B4E6C3}"/>
              </a:ext>
            </a:extLst>
          </p:cNvPr>
          <p:cNvSpPr txBox="1">
            <a:spLocks noChangeArrowheads="1"/>
          </p:cNvSpPr>
          <p:nvPr/>
        </p:nvSpPr>
        <p:spPr bwMode="auto">
          <a:xfrm>
            <a:off x="16751300" y="6356350"/>
            <a:ext cx="4611688" cy="560144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dirty="0">
                <a:latin typeface="Arial" panose="020B0604020202020204" pitchFamily="34" charset="0"/>
              </a:rPr>
              <a:t>Sign in and select the QCOM icon; choose from the  A-Z list or use the search field. </a:t>
            </a:r>
          </a:p>
          <a:p>
            <a:pPr eaLnBrk="1" hangingPunct="1">
              <a:spcBef>
                <a:spcPts val="1200"/>
              </a:spcBef>
            </a:pPr>
            <a:r>
              <a:rPr lang="en-US" altLang="en-US" dirty="0">
                <a:latin typeface="Arial" panose="020B0604020202020204" pitchFamily="34" charset="0"/>
              </a:rPr>
              <a:t>Select options for your product. You may upload your file during the request process or email it to one of our staff listed below). </a:t>
            </a:r>
            <a:r>
              <a:rPr lang="en-US" altLang="en-US" u="sng" dirty="0">
                <a:latin typeface="Arial" panose="020B0604020202020204" pitchFamily="34" charset="0"/>
              </a:rPr>
              <a:t>Be sure to complete the last page with payment and delivery information, and click Place Order</a:t>
            </a:r>
            <a:r>
              <a:rPr lang="en-US" altLang="en-US" dirty="0">
                <a:latin typeface="Arial" panose="020B0604020202020204" pitchFamily="34" charset="0"/>
              </a:rPr>
              <a:t>. From there, we use the specifications submitted to create an estimate for authorization of anticipated costs.</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89F87CFA-3433-F343-B821-5CC3D501AB09}"/>
              </a:ext>
            </a:extLst>
          </p:cNvPr>
          <p:cNvSpPr txBox="1">
            <a:spLocks noChangeArrowheads="1"/>
          </p:cNvSpPr>
          <p:nvPr/>
        </p:nvSpPr>
        <p:spPr bwMode="auto">
          <a:xfrm>
            <a:off x="528638" y="3236913"/>
            <a:ext cx="4632325" cy="4816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dirty="0">
                <a:latin typeface="Arial" panose="020B0604020202020204" pitchFamily="34" charset="0"/>
              </a:rPr>
              <a:t>This template was designed to produce a 36” high x 48” high poster. Due to PowerPoint size limitations, this poster is created at half size: 18” x 24”. The file will be enlarged at the time it is printed.</a:t>
            </a:r>
          </a:p>
          <a:p>
            <a:pPr eaLnBrk="1" hangingPunct="1">
              <a:spcBef>
                <a:spcPts val="600"/>
              </a:spcBef>
            </a:pPr>
            <a:r>
              <a:rPr lang="en-US" altLang="en-US" dirty="0">
                <a:latin typeface="Arial" panose="020B0604020202020204" pitchFamily="34" charset="0"/>
              </a:rPr>
              <a:t>You can replace the blue section headings with ones that correlate to the main topics of your presentation. Typically they are:</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04170DB1-4BC5-A445-957B-C13E661FD3CF}"/>
              </a:ext>
            </a:extLst>
          </p:cNvPr>
          <p:cNvSpPr txBox="1">
            <a:spLocks noChangeArrowheads="1"/>
          </p:cNvSpPr>
          <p:nvPr/>
        </p:nvSpPr>
        <p:spPr bwMode="auto">
          <a:xfrm>
            <a:off x="5927725" y="8932863"/>
            <a:ext cx="4632325" cy="41862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dirty="0">
                <a:latin typeface="Arial" panose="020B0604020202020204" pitchFamily="34" charset="0"/>
              </a:rPr>
              <a:t>Are you too busy or </a:t>
            </a:r>
            <a:r>
              <a:rPr lang="ja-JP" altLang="en-US">
                <a:latin typeface="Arial" panose="020B0604020202020204" pitchFamily="34" charset="0"/>
              </a:rPr>
              <a:t>“</a:t>
            </a:r>
            <a:r>
              <a:rPr lang="en-US" altLang="ja-JP" dirty="0">
                <a:latin typeface="Arial" panose="020B0604020202020204" pitchFamily="34" charset="0"/>
              </a:rPr>
              <a:t>PowerPoint-challenged</a:t>
            </a:r>
            <a:r>
              <a:rPr lang="ja-JP" altLang="en-US">
                <a:latin typeface="Arial" panose="020B0604020202020204" pitchFamily="34" charset="0"/>
              </a:rPr>
              <a:t>”</a:t>
            </a:r>
            <a:r>
              <a:rPr lang="en-US" altLang="ja-JP"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dirty="0">
                <a:latin typeface="Arial" panose="020B0604020202020204" pitchFamily="34" charset="0"/>
                <a:cs typeface="Arial" panose="020B0604020202020204" pitchFamily="34" charset="0"/>
              </a:rPr>
              <a:t>A Word document with all your text or </a:t>
            </a:r>
            <a:br>
              <a:rPr lang="en-US" altLang="en-US"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multi-</a:t>
            </a:r>
            <a:r>
              <a:rPr lang="en-US" altLang="en-US"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dirty="0">
                <a:latin typeface="Arial" panose="020B0604020202020204" pitchFamily="34" charset="0"/>
              </a:rPr>
              <a:t>Your logos, photos, charts, graphs and tables.</a:t>
            </a:r>
          </a:p>
          <a:p>
            <a:pPr eaLnBrk="1" hangingPunct="1">
              <a:spcBef>
                <a:spcPts val="1200"/>
              </a:spcBef>
            </a:pPr>
            <a:r>
              <a:rPr lang="en-US" altLang="en-US"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E48DDBBA-3BE5-5741-84BF-B33448F6962D}"/>
              </a:ext>
            </a:extLst>
          </p:cNvPr>
          <p:cNvSpPr txBox="1">
            <a:spLocks noChangeArrowheads="1"/>
          </p:cNvSpPr>
          <p:nvPr/>
        </p:nvSpPr>
        <p:spPr bwMode="auto">
          <a:xfrm>
            <a:off x="5745163" y="2813050"/>
            <a:ext cx="4987925"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8FBA78D6-8060-284C-8C54-D3CC5703703C}"/>
              </a:ext>
            </a:extLst>
          </p:cNvPr>
          <p:cNvSpPr txBox="1">
            <a:spLocks noChangeArrowheads="1"/>
          </p:cNvSpPr>
          <p:nvPr/>
        </p:nvSpPr>
        <p:spPr bwMode="auto">
          <a:xfrm>
            <a:off x="11136313" y="7793038"/>
            <a:ext cx="4991100" cy="423862"/>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0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0073A849-F79C-A043-9902-41903AC18CB3}"/>
              </a:ext>
            </a:extLst>
          </p:cNvPr>
          <p:cNvSpPr txBox="1">
            <a:spLocks noChangeArrowheads="1"/>
          </p:cNvSpPr>
          <p:nvPr/>
        </p:nvSpPr>
        <p:spPr bwMode="auto">
          <a:xfrm>
            <a:off x="16538575" y="2809875"/>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dirty="0">
                <a:solidFill>
                  <a:srgbClr val="F8F8F8"/>
                </a:solidFill>
                <a:latin typeface="Arial" panose="020B0604020202020204" pitchFamily="34" charset="0"/>
              </a:rPr>
              <a:t>Turnaround Time</a:t>
            </a:r>
          </a:p>
        </p:txBody>
      </p:sp>
      <p:graphicFrame>
        <p:nvGraphicFramePr>
          <p:cNvPr id="134" name="Group 492">
            <a:extLst>
              <a:ext uri="{FF2B5EF4-FFF2-40B4-BE49-F238E27FC236}">
                <a16:creationId xmlns:a16="http://schemas.microsoft.com/office/drawing/2014/main" id="{D0498511-0B30-7A46-B9DB-3ECBF412C601}"/>
              </a:ext>
            </a:extLst>
          </p:cNvPr>
          <p:cNvGraphicFramePr>
            <a:graphicFrameLocks noGrp="1"/>
          </p:cNvGraphicFramePr>
          <p:nvPr/>
        </p:nvGraphicFramePr>
        <p:xfrm>
          <a:off x="16631228" y="13393885"/>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4"/>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63" name="Text Box 358">
            <a:extLst>
              <a:ext uri="{FF2B5EF4-FFF2-40B4-BE49-F238E27FC236}">
                <a16:creationId xmlns:a16="http://schemas.microsoft.com/office/drawing/2014/main" id="{43750EB3-A908-9C4E-AC98-6958044EC288}"/>
              </a:ext>
            </a:extLst>
          </p:cNvPr>
          <p:cNvSpPr txBox="1">
            <a:spLocks noChangeArrowheads="1"/>
          </p:cNvSpPr>
          <p:nvPr/>
        </p:nvSpPr>
        <p:spPr bwMode="auto">
          <a:xfrm>
            <a:off x="5927725" y="3249613"/>
            <a:ext cx="4632325" cy="2092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AD9FB647-9B12-FA4F-AD0C-431611038F27}"/>
              </a:ext>
            </a:extLst>
          </p:cNvPr>
          <p:cNvSpPr txBox="1">
            <a:spLocks noChangeArrowheads="1"/>
          </p:cNvSpPr>
          <p:nvPr/>
        </p:nvSpPr>
        <p:spPr bwMode="auto">
          <a:xfrm>
            <a:off x="11298238" y="8237538"/>
            <a:ext cx="4632325" cy="203123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dirty="0">
                <a:cs typeface="MS PGothic" charset="0"/>
              </a:rPr>
              <a:t>Digital files up to 10 MB can be emailed</a:t>
            </a:r>
            <a:br>
              <a:rPr lang="en-US" dirty="0">
                <a:cs typeface="MS PGothic" charset="0"/>
              </a:rPr>
            </a:br>
            <a:r>
              <a:rPr lang="en-US" dirty="0">
                <a:cs typeface="MS PGothic" charset="0"/>
              </a:rPr>
              <a:t> to BMC. Larger files may be sent through</a:t>
            </a:r>
            <a:br>
              <a:rPr lang="en-US" dirty="0">
                <a:cs typeface="MS PGothic" charset="0"/>
              </a:rPr>
            </a:br>
            <a:r>
              <a:rPr lang="en-US" dirty="0">
                <a:cs typeface="MS PGothic" charset="0"/>
              </a:rPr>
              <a:t>the campus online </a:t>
            </a:r>
            <a:r>
              <a:rPr lang="en-US" dirty="0" err="1">
                <a:cs typeface="MS PGothic" charset="0"/>
              </a:rPr>
              <a:t>dropbox</a:t>
            </a:r>
            <a:r>
              <a:rPr lang="en-US"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5"/>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dirty="0">
                <a:cs typeface="MS PGothic" charset="0"/>
              </a:rPr>
              <a:t>Other materials may be dropped to room 2.02 or 2.17 in building 4 on the VAMC campus. </a:t>
            </a:r>
            <a:endParaRPr lang="en-US" dirty="0">
              <a:latin typeface="+mn-lt"/>
              <a:cs typeface="MS PGothic" charset="0"/>
            </a:endParaRPr>
          </a:p>
        </p:txBody>
      </p:sp>
      <p:sp>
        <p:nvSpPr>
          <p:cNvPr id="65" name="Text Box 358">
            <a:extLst>
              <a:ext uri="{FF2B5EF4-FFF2-40B4-BE49-F238E27FC236}">
                <a16:creationId xmlns:a16="http://schemas.microsoft.com/office/drawing/2014/main" id="{AEA61C04-2416-CB42-877E-3C281F35B385}"/>
              </a:ext>
            </a:extLst>
          </p:cNvPr>
          <p:cNvSpPr txBox="1">
            <a:spLocks noChangeArrowheads="1"/>
          </p:cNvSpPr>
          <p:nvPr/>
        </p:nvSpPr>
        <p:spPr bwMode="auto">
          <a:xfrm>
            <a:off x="16700500" y="3249613"/>
            <a:ext cx="4632325" cy="13541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dirty="0">
                <a:cs typeface="MS PGothic" charset="0"/>
              </a:rPr>
              <a:t>Research Posters are usually printed in 2-3 days or less from a print-ready PDF file. BMC can set up the design of your poster in an additional 4 working days or less. </a:t>
            </a:r>
            <a:endParaRPr lang="en-US" dirty="0">
              <a:latin typeface="+mn-lt"/>
              <a:cs typeface="MS PGothic" charset="0"/>
            </a:endParaRPr>
          </a:p>
        </p:txBody>
      </p:sp>
      <p:sp>
        <p:nvSpPr>
          <p:cNvPr id="24" name="Text Box 358">
            <a:extLst>
              <a:ext uri="{FF2B5EF4-FFF2-40B4-BE49-F238E27FC236}">
                <a16:creationId xmlns:a16="http://schemas.microsoft.com/office/drawing/2014/main" id="{278B62A3-5657-3749-8D9B-9744C291FF23}"/>
              </a:ext>
            </a:extLst>
          </p:cNvPr>
          <p:cNvSpPr txBox="1">
            <a:spLocks noChangeArrowheads="1"/>
          </p:cNvSpPr>
          <p:nvPr/>
        </p:nvSpPr>
        <p:spPr bwMode="auto">
          <a:xfrm>
            <a:off x="519113" y="10125075"/>
            <a:ext cx="4632325" cy="4278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dirty="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dirty="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dirty="0">
                <a:latin typeface="Arial" panose="020B0604020202020204" pitchFamily="34" charset="0"/>
              </a:rPr>
              <a:t>Note: BMC can also tweak the design of your PowerPoint files if requested, usually at nominal cost.</a:t>
            </a:r>
          </a:p>
        </p:txBody>
      </p:sp>
      <p:sp>
        <p:nvSpPr>
          <p:cNvPr id="25" name="Text Box 358">
            <a:extLst>
              <a:ext uri="{FF2B5EF4-FFF2-40B4-BE49-F238E27FC236}">
                <a16:creationId xmlns:a16="http://schemas.microsoft.com/office/drawing/2014/main" id="{AF8DD94B-7339-FF41-9BED-3BBF927F774B}"/>
              </a:ext>
            </a:extLst>
          </p:cNvPr>
          <p:cNvSpPr txBox="1">
            <a:spLocks noChangeArrowheads="1"/>
          </p:cNvSpPr>
          <p:nvPr/>
        </p:nvSpPr>
        <p:spPr bwMode="auto">
          <a:xfrm>
            <a:off x="11330119" y="3243492"/>
            <a:ext cx="4632960" cy="32931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dirty="0">
                <a:cs typeface="MS PGothic" charset="0"/>
              </a:rPr>
              <a:t>We have samples at our offices in the Quillen Medical Library, Building 4, ETSU/VAMC Campus. For more information and pricing, </a:t>
            </a:r>
            <a:br>
              <a:rPr lang="en-US" dirty="0">
                <a:cs typeface="MS PGothic" charset="0"/>
              </a:rPr>
            </a:br>
            <a:r>
              <a:rPr lang="en-US" dirty="0">
                <a:cs typeface="MS PGothic" charset="0"/>
              </a:rPr>
              <a:t>go to: </a:t>
            </a:r>
          </a:p>
          <a:p>
            <a:pPr algn="ctr">
              <a:defRPr/>
            </a:pPr>
            <a:r>
              <a:rPr lang="en-US" sz="1800" b="1" dirty="0">
                <a:solidFill>
                  <a:schemeClr val="accent2">
                    <a:lumMod val="60000"/>
                    <a:lumOff val="40000"/>
                  </a:schemeClr>
                </a:solidFill>
                <a:latin typeface="Arial"/>
                <a:cs typeface="Arial"/>
                <a:hlinkClick r:id="rId6"/>
              </a:rPr>
              <a:t>https://bmccreative.org/turnaround-and-pricing-examples/</a:t>
            </a:r>
            <a:endParaRPr lang="en-US" sz="1800" u="sng" dirty="0">
              <a:solidFill>
                <a:schemeClr val="accent2">
                  <a:lumMod val="60000"/>
                  <a:lumOff val="40000"/>
                  <a:alpha val="0"/>
                </a:schemeClr>
              </a:solidFill>
              <a:cs typeface="MS PGothic" charset="0"/>
              <a:hlinkClick r:id="rId6"/>
            </a:endParaRPr>
          </a:p>
        </p:txBody>
      </p:sp>
      <p:sp>
        <p:nvSpPr>
          <p:cNvPr id="26" name="Text Box 358">
            <a:extLst>
              <a:ext uri="{FF2B5EF4-FFF2-40B4-BE49-F238E27FC236}">
                <a16:creationId xmlns:a16="http://schemas.microsoft.com/office/drawing/2014/main" id="{17FE56DC-3003-1942-B6AE-DEB7C1E04B84}"/>
              </a:ext>
            </a:extLst>
          </p:cNvPr>
          <p:cNvSpPr txBox="1">
            <a:spLocks noChangeArrowheads="1"/>
          </p:cNvSpPr>
          <p:nvPr/>
        </p:nvSpPr>
        <p:spPr bwMode="auto">
          <a:xfrm>
            <a:off x="11329988" y="12553950"/>
            <a:ext cx="4632325" cy="18462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pic>
        <p:nvPicPr>
          <p:cNvPr id="5145" name="Picture 1" descr="E-ETSU Monogram Vertical Gold.png">
            <a:extLst>
              <a:ext uri="{FF2B5EF4-FFF2-40B4-BE49-F238E27FC236}">
                <a16:creationId xmlns:a16="http://schemas.microsoft.com/office/drawing/2014/main" id="{811EE56D-9EFC-7B42-BF60-91F2ED055783}"/>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417636" y="734580"/>
            <a:ext cx="1399605" cy="1278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EE31EA58-ECEE-7249-ABCD-EBC86F9F6BDA}"/>
              </a:ext>
            </a:extLst>
          </p:cNvPr>
          <p:cNvSpPr/>
          <p:nvPr/>
        </p:nvSpPr>
        <p:spPr>
          <a:xfrm>
            <a:off x="19309874" y="14294871"/>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8"/>
              </a:rPr>
              <a:t>fair@etsu.edu</a:t>
            </a:r>
            <a:endParaRPr lang="en-US" dirty="0"/>
          </a:p>
        </p:txBody>
      </p:sp>
      <p:pic>
        <p:nvPicPr>
          <p:cNvPr id="3" name="Picture 4" descr="Text&#10;&#10;Description automatically generated">
            <a:extLst>
              <a:ext uri="{FF2B5EF4-FFF2-40B4-BE49-F238E27FC236}">
                <a16:creationId xmlns:a16="http://schemas.microsoft.com/office/drawing/2014/main" id="{2A1ECF40-395C-46BE-8D3F-600F6852C1D2}"/>
              </a:ext>
            </a:extLst>
          </p:cNvPr>
          <p:cNvPicPr>
            <a:picLocks noChangeAspect="1"/>
          </p:cNvPicPr>
          <p:nvPr/>
        </p:nvPicPr>
        <p:blipFill>
          <a:blip r:embed="rId9"/>
          <a:stretch>
            <a:fillRect/>
          </a:stretch>
        </p:blipFill>
        <p:spPr>
          <a:xfrm>
            <a:off x="18973615" y="641736"/>
            <a:ext cx="2552700" cy="1362075"/>
          </a:xfrm>
          <a:prstGeom prst="rect">
            <a:avLst/>
          </a:prstGeom>
        </p:spPr>
      </p:pic>
    </p:spTree>
    <p:extLst>
      <p:ext uri="{BB962C8B-B14F-4D97-AF65-F5344CB8AC3E}">
        <p14:creationId xmlns:p14="http://schemas.microsoft.com/office/powerpoint/2010/main" val="2753650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344471DF-0388-9D4C-A4E7-D590CB243A14}"/>
              </a:ext>
            </a:extLst>
          </p:cNvPr>
          <p:cNvSpPr>
            <a:spLocks noChangeArrowheads="1"/>
          </p:cNvSpPr>
          <p:nvPr/>
        </p:nvSpPr>
        <p:spPr bwMode="auto">
          <a:xfrm>
            <a:off x="3654425" y="314325"/>
            <a:ext cx="14630400" cy="1714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1DBA520F-65FC-7F4C-BA89-515436DB3237}"/>
              </a:ext>
            </a:extLst>
          </p:cNvPr>
          <p:cNvSpPr txBox="1">
            <a:spLocks noChangeArrowheads="1"/>
          </p:cNvSpPr>
          <p:nvPr/>
        </p:nvSpPr>
        <p:spPr bwMode="auto">
          <a:xfrm>
            <a:off x="346075" y="2809875"/>
            <a:ext cx="4987925"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dirty="0">
                <a:solidFill>
                  <a:srgbClr val="F8F8F8"/>
                </a:solidFill>
                <a:latin typeface="+mn-lt"/>
                <a:cs typeface="MS PGothic" charset="0"/>
              </a:rPr>
              <a:t>About this Template</a:t>
            </a:r>
          </a:p>
        </p:txBody>
      </p:sp>
      <p:sp>
        <p:nvSpPr>
          <p:cNvPr id="5123" name="Text Box 350">
            <a:extLst>
              <a:ext uri="{FF2B5EF4-FFF2-40B4-BE49-F238E27FC236}">
                <a16:creationId xmlns:a16="http://schemas.microsoft.com/office/drawing/2014/main" id="{C53DA592-8065-A240-A769-3549706BB759}"/>
              </a:ext>
            </a:extLst>
          </p:cNvPr>
          <p:cNvSpPr txBox="1">
            <a:spLocks noChangeArrowheads="1"/>
          </p:cNvSpPr>
          <p:nvPr/>
        </p:nvSpPr>
        <p:spPr bwMode="auto">
          <a:xfrm>
            <a:off x="342900" y="9677400"/>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a:solidFill>
                  <a:srgbClr val="F8F8F8"/>
                </a:solidFill>
                <a:latin typeface="Arial" panose="020B0604020202020204" pitchFamily="34" charset="0"/>
              </a:rPr>
              <a:t>File </a:t>
            </a:r>
            <a:r>
              <a:rPr lang="en-US" altLang="en-US" sz="2000" b="1" dirty="0">
                <a:solidFill>
                  <a:srgbClr val="F8F8F8"/>
                </a:solidFill>
                <a:latin typeface="Arial" panose="020B0604020202020204" pitchFamily="34" charset="0"/>
              </a:rPr>
              <a:t>Preparation</a:t>
            </a:r>
          </a:p>
        </p:txBody>
      </p:sp>
      <p:sp>
        <p:nvSpPr>
          <p:cNvPr id="74" name="Text Box 351">
            <a:extLst>
              <a:ext uri="{FF2B5EF4-FFF2-40B4-BE49-F238E27FC236}">
                <a16:creationId xmlns:a16="http://schemas.microsoft.com/office/drawing/2014/main" id="{6E6D70B8-0E87-9E47-9F56-FAC440D3B940}"/>
              </a:ext>
            </a:extLst>
          </p:cNvPr>
          <p:cNvSpPr txBox="1">
            <a:spLocks noChangeArrowheads="1"/>
          </p:cNvSpPr>
          <p:nvPr/>
        </p:nvSpPr>
        <p:spPr bwMode="auto">
          <a:xfrm>
            <a:off x="5741988" y="8499475"/>
            <a:ext cx="4991100"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a:solidFill>
                  <a:srgbClr val="F8F8F8"/>
                </a:solidFill>
                <a:latin typeface="+mn-lt"/>
                <a:cs typeface="MS PGothic" charset="0"/>
              </a:rPr>
              <a:t>Design </a:t>
            </a:r>
            <a:r>
              <a:rPr lang="en-US" sz="2000" b="1" dirty="0">
                <a:solidFill>
                  <a:srgbClr val="F8F8F8"/>
                </a:solidFill>
                <a:latin typeface="+mn-lt"/>
                <a:cs typeface="MS PGothic" charset="0"/>
              </a:rPr>
              <a:t>Services</a:t>
            </a:r>
          </a:p>
        </p:txBody>
      </p:sp>
      <p:sp>
        <p:nvSpPr>
          <p:cNvPr id="75" name="Text Box 352">
            <a:extLst>
              <a:ext uri="{FF2B5EF4-FFF2-40B4-BE49-F238E27FC236}">
                <a16:creationId xmlns:a16="http://schemas.microsoft.com/office/drawing/2014/main" id="{FE7CDCD5-703B-FB4E-8B47-F4A2FE457DAA}"/>
              </a:ext>
            </a:extLst>
          </p:cNvPr>
          <p:cNvSpPr txBox="1">
            <a:spLocks noChangeArrowheads="1"/>
          </p:cNvSpPr>
          <p:nvPr/>
        </p:nvSpPr>
        <p:spPr bwMode="auto">
          <a:xfrm>
            <a:off x="16538575" y="5894434"/>
            <a:ext cx="4991100" cy="423770"/>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0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17258A91-9247-BB4C-A75E-5703E063290E}"/>
              </a:ext>
            </a:extLst>
          </p:cNvPr>
          <p:cNvSpPr txBox="1">
            <a:spLocks noChangeArrowheads="1"/>
          </p:cNvSpPr>
          <p:nvPr/>
        </p:nvSpPr>
        <p:spPr bwMode="auto">
          <a:xfrm>
            <a:off x="11136313" y="12122150"/>
            <a:ext cx="4991100" cy="42227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000" b="1" dirty="0">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DF35C02D-4722-484D-9279-02AA9E085286}"/>
              </a:ext>
            </a:extLst>
          </p:cNvPr>
          <p:cNvSpPr txBox="1">
            <a:spLocks noChangeArrowheads="1"/>
          </p:cNvSpPr>
          <p:nvPr/>
        </p:nvSpPr>
        <p:spPr bwMode="auto">
          <a:xfrm>
            <a:off x="11136313" y="2813050"/>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BF1E1258-A844-A247-A1DA-B54F9819D023}"/>
              </a:ext>
            </a:extLst>
          </p:cNvPr>
          <p:cNvSpPr txBox="1">
            <a:spLocks noChangeArrowheads="1"/>
          </p:cNvSpPr>
          <p:nvPr/>
        </p:nvSpPr>
        <p:spPr bwMode="auto">
          <a:xfrm>
            <a:off x="16538575" y="12793663"/>
            <a:ext cx="4991100" cy="42386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dirty="0">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3CF72A00-CC91-5841-9BFB-7C1490B4E6C3}"/>
              </a:ext>
            </a:extLst>
          </p:cNvPr>
          <p:cNvSpPr txBox="1">
            <a:spLocks noChangeArrowheads="1"/>
          </p:cNvSpPr>
          <p:nvPr/>
        </p:nvSpPr>
        <p:spPr bwMode="auto">
          <a:xfrm>
            <a:off x="16751300" y="6356350"/>
            <a:ext cx="4611688" cy="560144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dirty="0">
                <a:latin typeface="Arial" panose="020B0604020202020204" pitchFamily="34" charset="0"/>
              </a:rPr>
              <a:t>Sign in and select the QCOM icon; choose from the  A-Z list or use the search field. </a:t>
            </a:r>
          </a:p>
          <a:p>
            <a:pPr eaLnBrk="1" hangingPunct="1">
              <a:spcBef>
                <a:spcPts val="1200"/>
              </a:spcBef>
            </a:pPr>
            <a:r>
              <a:rPr lang="en-US" altLang="en-US" dirty="0">
                <a:latin typeface="Arial" panose="020B0604020202020204" pitchFamily="34" charset="0"/>
              </a:rPr>
              <a:t>Select options for your product. You may upload your file during the request process or email it to one of our staff listed below). </a:t>
            </a:r>
            <a:r>
              <a:rPr lang="en-US" altLang="en-US" u="sng" dirty="0">
                <a:latin typeface="Arial" panose="020B0604020202020204" pitchFamily="34" charset="0"/>
              </a:rPr>
              <a:t>Be sure to complete the last page with payment and delivery information, and click Place Order</a:t>
            </a:r>
            <a:r>
              <a:rPr lang="en-US" altLang="en-US" dirty="0">
                <a:latin typeface="Arial" panose="020B0604020202020204" pitchFamily="34" charset="0"/>
              </a:rPr>
              <a:t>. From there, we use the specifications submitted to create an estimate for authorization of anticipated costs.</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89F87CFA-3433-F343-B821-5CC3D501AB09}"/>
              </a:ext>
            </a:extLst>
          </p:cNvPr>
          <p:cNvSpPr txBox="1">
            <a:spLocks noChangeArrowheads="1"/>
          </p:cNvSpPr>
          <p:nvPr/>
        </p:nvSpPr>
        <p:spPr bwMode="auto">
          <a:xfrm>
            <a:off x="528638" y="3236913"/>
            <a:ext cx="4632325" cy="48164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dirty="0">
                <a:latin typeface="Arial" panose="020B0604020202020204" pitchFamily="34" charset="0"/>
              </a:rPr>
              <a:t>This template was designed to produce a 36” high x 48” high poster. Due to PowerPoint size limitations, this poster is created at half size: 18” x 24”. The file will be enlarged at the time it is printed.</a:t>
            </a:r>
          </a:p>
          <a:p>
            <a:pPr eaLnBrk="1" hangingPunct="1">
              <a:spcBef>
                <a:spcPts val="600"/>
              </a:spcBef>
            </a:pPr>
            <a:r>
              <a:rPr lang="en-US" altLang="en-US" dirty="0">
                <a:latin typeface="Arial" panose="020B0604020202020204" pitchFamily="34" charset="0"/>
              </a:rPr>
              <a:t>You can replace the blue section headings with ones that correlate to the main topics of your presentation. Typically they are:</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04170DB1-4BC5-A445-957B-C13E661FD3CF}"/>
              </a:ext>
            </a:extLst>
          </p:cNvPr>
          <p:cNvSpPr txBox="1">
            <a:spLocks noChangeArrowheads="1"/>
          </p:cNvSpPr>
          <p:nvPr/>
        </p:nvSpPr>
        <p:spPr bwMode="auto">
          <a:xfrm>
            <a:off x="5927725" y="8932863"/>
            <a:ext cx="4632325" cy="41862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dirty="0">
                <a:latin typeface="Arial" panose="020B0604020202020204" pitchFamily="34" charset="0"/>
              </a:rPr>
              <a:t>Are you too busy or </a:t>
            </a:r>
            <a:r>
              <a:rPr lang="ja-JP" altLang="en-US">
                <a:latin typeface="Arial" panose="020B0604020202020204" pitchFamily="34" charset="0"/>
              </a:rPr>
              <a:t>“</a:t>
            </a:r>
            <a:r>
              <a:rPr lang="en-US" altLang="ja-JP" dirty="0">
                <a:latin typeface="Arial" panose="020B0604020202020204" pitchFamily="34" charset="0"/>
              </a:rPr>
              <a:t>PowerPoint-challenged</a:t>
            </a:r>
            <a:r>
              <a:rPr lang="ja-JP" altLang="en-US">
                <a:latin typeface="Arial" panose="020B0604020202020204" pitchFamily="34" charset="0"/>
              </a:rPr>
              <a:t>”</a:t>
            </a:r>
            <a:r>
              <a:rPr lang="en-US" altLang="ja-JP"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dirty="0">
                <a:latin typeface="Arial" panose="020B0604020202020204" pitchFamily="34" charset="0"/>
                <a:cs typeface="Arial" panose="020B0604020202020204" pitchFamily="34" charset="0"/>
              </a:rPr>
              <a:t>A Word document with all your text or </a:t>
            </a:r>
            <a:br>
              <a:rPr lang="en-US" altLang="en-US"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multi-</a:t>
            </a:r>
            <a:r>
              <a:rPr lang="en-US" altLang="en-US"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dirty="0">
                <a:latin typeface="Arial" panose="020B0604020202020204" pitchFamily="34" charset="0"/>
              </a:rPr>
              <a:t>Your logos, photos, charts, graphs and tables.</a:t>
            </a:r>
          </a:p>
          <a:p>
            <a:pPr eaLnBrk="1" hangingPunct="1">
              <a:spcBef>
                <a:spcPts val="1200"/>
              </a:spcBef>
            </a:pPr>
            <a:r>
              <a:rPr lang="en-US" altLang="en-US"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E48DDBBA-3BE5-5741-84BF-B33448F6962D}"/>
              </a:ext>
            </a:extLst>
          </p:cNvPr>
          <p:cNvSpPr txBox="1">
            <a:spLocks noChangeArrowheads="1"/>
          </p:cNvSpPr>
          <p:nvPr/>
        </p:nvSpPr>
        <p:spPr bwMode="auto">
          <a:xfrm>
            <a:off x="5745163" y="2813050"/>
            <a:ext cx="4987925"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8FBA78D6-8060-284C-8C54-D3CC5703703C}"/>
              </a:ext>
            </a:extLst>
          </p:cNvPr>
          <p:cNvSpPr txBox="1">
            <a:spLocks noChangeArrowheads="1"/>
          </p:cNvSpPr>
          <p:nvPr/>
        </p:nvSpPr>
        <p:spPr bwMode="auto">
          <a:xfrm>
            <a:off x="11136313" y="7793038"/>
            <a:ext cx="4991100" cy="423862"/>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0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0073A849-F79C-A043-9902-41903AC18CB3}"/>
              </a:ext>
            </a:extLst>
          </p:cNvPr>
          <p:cNvSpPr txBox="1">
            <a:spLocks noChangeArrowheads="1"/>
          </p:cNvSpPr>
          <p:nvPr/>
        </p:nvSpPr>
        <p:spPr bwMode="auto">
          <a:xfrm>
            <a:off x="16538575" y="2809875"/>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dirty="0">
                <a:solidFill>
                  <a:srgbClr val="F8F8F8"/>
                </a:solidFill>
                <a:latin typeface="Arial" panose="020B0604020202020204" pitchFamily="34" charset="0"/>
              </a:rPr>
              <a:t>Turnaround Time</a:t>
            </a:r>
          </a:p>
        </p:txBody>
      </p:sp>
      <p:graphicFrame>
        <p:nvGraphicFramePr>
          <p:cNvPr id="134" name="Group 492">
            <a:extLst>
              <a:ext uri="{FF2B5EF4-FFF2-40B4-BE49-F238E27FC236}">
                <a16:creationId xmlns:a16="http://schemas.microsoft.com/office/drawing/2014/main" id="{D0498511-0B30-7A46-B9DB-3ECBF412C601}"/>
              </a:ext>
            </a:extLst>
          </p:cNvPr>
          <p:cNvGraphicFramePr>
            <a:graphicFrameLocks noGrp="1"/>
          </p:cNvGraphicFramePr>
          <p:nvPr/>
        </p:nvGraphicFramePr>
        <p:xfrm>
          <a:off x="16631228" y="13393885"/>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4"/>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63" name="Text Box 358">
            <a:extLst>
              <a:ext uri="{FF2B5EF4-FFF2-40B4-BE49-F238E27FC236}">
                <a16:creationId xmlns:a16="http://schemas.microsoft.com/office/drawing/2014/main" id="{43750EB3-A908-9C4E-AC98-6958044EC288}"/>
              </a:ext>
            </a:extLst>
          </p:cNvPr>
          <p:cNvSpPr txBox="1">
            <a:spLocks noChangeArrowheads="1"/>
          </p:cNvSpPr>
          <p:nvPr/>
        </p:nvSpPr>
        <p:spPr bwMode="auto">
          <a:xfrm>
            <a:off x="5927725" y="3249613"/>
            <a:ext cx="4632325" cy="20923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AD9FB647-9B12-FA4F-AD0C-431611038F27}"/>
              </a:ext>
            </a:extLst>
          </p:cNvPr>
          <p:cNvSpPr txBox="1">
            <a:spLocks noChangeArrowheads="1"/>
          </p:cNvSpPr>
          <p:nvPr/>
        </p:nvSpPr>
        <p:spPr bwMode="auto">
          <a:xfrm>
            <a:off x="11298238" y="8237538"/>
            <a:ext cx="4632325" cy="203123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dirty="0">
                <a:cs typeface="MS PGothic" charset="0"/>
              </a:rPr>
              <a:t>Digital files up to 10 MB can be emailed</a:t>
            </a:r>
            <a:br>
              <a:rPr lang="en-US" dirty="0">
                <a:cs typeface="MS PGothic" charset="0"/>
              </a:rPr>
            </a:br>
            <a:r>
              <a:rPr lang="en-US" dirty="0">
                <a:cs typeface="MS PGothic" charset="0"/>
              </a:rPr>
              <a:t> to BMC. Larger files may be sent through</a:t>
            </a:r>
            <a:br>
              <a:rPr lang="en-US" dirty="0">
                <a:cs typeface="MS PGothic" charset="0"/>
              </a:rPr>
            </a:br>
            <a:r>
              <a:rPr lang="en-US" dirty="0">
                <a:cs typeface="MS PGothic" charset="0"/>
              </a:rPr>
              <a:t>the campus online </a:t>
            </a:r>
            <a:r>
              <a:rPr lang="en-US" dirty="0" err="1">
                <a:cs typeface="MS PGothic" charset="0"/>
              </a:rPr>
              <a:t>dropbox</a:t>
            </a:r>
            <a:r>
              <a:rPr lang="en-US"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5"/>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dirty="0">
                <a:cs typeface="MS PGothic" charset="0"/>
              </a:rPr>
              <a:t>Other materials may be dropped to room 2.02 or 2.17 in building 4 on the VAMC campus. </a:t>
            </a:r>
            <a:endParaRPr lang="en-US" dirty="0">
              <a:latin typeface="+mn-lt"/>
              <a:cs typeface="MS PGothic" charset="0"/>
            </a:endParaRPr>
          </a:p>
        </p:txBody>
      </p:sp>
      <p:sp>
        <p:nvSpPr>
          <p:cNvPr id="65" name="Text Box 358">
            <a:extLst>
              <a:ext uri="{FF2B5EF4-FFF2-40B4-BE49-F238E27FC236}">
                <a16:creationId xmlns:a16="http://schemas.microsoft.com/office/drawing/2014/main" id="{AEA61C04-2416-CB42-877E-3C281F35B385}"/>
              </a:ext>
            </a:extLst>
          </p:cNvPr>
          <p:cNvSpPr txBox="1">
            <a:spLocks noChangeArrowheads="1"/>
          </p:cNvSpPr>
          <p:nvPr/>
        </p:nvSpPr>
        <p:spPr bwMode="auto">
          <a:xfrm>
            <a:off x="16700500" y="3249613"/>
            <a:ext cx="4632325" cy="13541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dirty="0">
                <a:cs typeface="MS PGothic" charset="0"/>
              </a:rPr>
              <a:t>Research Posters are usually printed in 2-3 days or less from a print-ready PDF file. BMC can set up the design of your poster in an additional 4 working days or less. </a:t>
            </a:r>
            <a:endParaRPr lang="en-US" dirty="0">
              <a:latin typeface="+mn-lt"/>
              <a:cs typeface="MS PGothic" charset="0"/>
            </a:endParaRPr>
          </a:p>
        </p:txBody>
      </p:sp>
      <p:sp>
        <p:nvSpPr>
          <p:cNvPr id="24" name="Text Box 358">
            <a:extLst>
              <a:ext uri="{FF2B5EF4-FFF2-40B4-BE49-F238E27FC236}">
                <a16:creationId xmlns:a16="http://schemas.microsoft.com/office/drawing/2014/main" id="{278B62A3-5657-3749-8D9B-9744C291FF23}"/>
              </a:ext>
            </a:extLst>
          </p:cNvPr>
          <p:cNvSpPr txBox="1">
            <a:spLocks noChangeArrowheads="1"/>
          </p:cNvSpPr>
          <p:nvPr/>
        </p:nvSpPr>
        <p:spPr bwMode="auto">
          <a:xfrm>
            <a:off x="519113" y="10125075"/>
            <a:ext cx="4632325" cy="42783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dirty="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dirty="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dirty="0">
                <a:latin typeface="Arial" panose="020B0604020202020204" pitchFamily="34" charset="0"/>
              </a:rPr>
              <a:t>Note: BMC can also tweak the design of your PowerPoint files if requested, usually at nominal cost.</a:t>
            </a:r>
          </a:p>
        </p:txBody>
      </p:sp>
      <p:sp>
        <p:nvSpPr>
          <p:cNvPr id="25" name="Text Box 358">
            <a:extLst>
              <a:ext uri="{FF2B5EF4-FFF2-40B4-BE49-F238E27FC236}">
                <a16:creationId xmlns:a16="http://schemas.microsoft.com/office/drawing/2014/main" id="{AF8DD94B-7339-FF41-9BED-3BBF927F774B}"/>
              </a:ext>
            </a:extLst>
          </p:cNvPr>
          <p:cNvSpPr txBox="1">
            <a:spLocks noChangeArrowheads="1"/>
          </p:cNvSpPr>
          <p:nvPr/>
        </p:nvSpPr>
        <p:spPr bwMode="auto">
          <a:xfrm>
            <a:off x="11330119" y="3243492"/>
            <a:ext cx="4632960" cy="329311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dirty="0">
                <a:cs typeface="MS PGothic" charset="0"/>
              </a:rPr>
              <a:t>We have samples at our offices in the Quillen Medical Library, Building 4, ETSU/VAMC Campus. For more information and pricing, </a:t>
            </a:r>
            <a:br>
              <a:rPr lang="en-US" dirty="0">
                <a:cs typeface="MS PGothic" charset="0"/>
              </a:rPr>
            </a:br>
            <a:r>
              <a:rPr lang="en-US" dirty="0">
                <a:cs typeface="MS PGothic" charset="0"/>
              </a:rPr>
              <a:t>go to: </a:t>
            </a:r>
          </a:p>
          <a:p>
            <a:pPr algn="ctr">
              <a:defRPr/>
            </a:pPr>
            <a:r>
              <a:rPr lang="en-US" sz="1800" b="1" dirty="0">
                <a:solidFill>
                  <a:schemeClr val="accent2">
                    <a:lumMod val="60000"/>
                    <a:lumOff val="40000"/>
                  </a:schemeClr>
                </a:solidFill>
                <a:latin typeface="Arial"/>
                <a:cs typeface="Arial"/>
                <a:hlinkClick r:id="rId6"/>
              </a:rPr>
              <a:t>https://bmccreative.org/turnaround-and-pricing-examples/</a:t>
            </a:r>
            <a:endParaRPr lang="en-US" sz="1800" u="sng" dirty="0">
              <a:solidFill>
                <a:schemeClr val="accent2">
                  <a:lumMod val="60000"/>
                  <a:lumOff val="40000"/>
                  <a:alpha val="0"/>
                </a:schemeClr>
              </a:solidFill>
              <a:cs typeface="MS PGothic" charset="0"/>
              <a:hlinkClick r:id="rId6"/>
            </a:endParaRPr>
          </a:p>
        </p:txBody>
      </p:sp>
      <p:sp>
        <p:nvSpPr>
          <p:cNvPr id="26" name="Text Box 358">
            <a:extLst>
              <a:ext uri="{FF2B5EF4-FFF2-40B4-BE49-F238E27FC236}">
                <a16:creationId xmlns:a16="http://schemas.microsoft.com/office/drawing/2014/main" id="{17FE56DC-3003-1942-B6AE-DEB7C1E04B84}"/>
              </a:ext>
            </a:extLst>
          </p:cNvPr>
          <p:cNvSpPr txBox="1">
            <a:spLocks noChangeArrowheads="1"/>
          </p:cNvSpPr>
          <p:nvPr/>
        </p:nvSpPr>
        <p:spPr bwMode="auto">
          <a:xfrm>
            <a:off x="11329988" y="12553950"/>
            <a:ext cx="4632325" cy="18462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pic>
        <p:nvPicPr>
          <p:cNvPr id="5145" name="Picture 1" descr="E-ETSU Monogram Vertical Gold.png">
            <a:extLst>
              <a:ext uri="{FF2B5EF4-FFF2-40B4-BE49-F238E27FC236}">
                <a16:creationId xmlns:a16="http://schemas.microsoft.com/office/drawing/2014/main" id="{811EE56D-9EFC-7B42-BF60-91F2ED055783}"/>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417636" y="734580"/>
            <a:ext cx="1399605" cy="1278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EE31EA58-ECEE-7249-ABCD-EBC86F9F6BDA}"/>
              </a:ext>
            </a:extLst>
          </p:cNvPr>
          <p:cNvSpPr/>
          <p:nvPr/>
        </p:nvSpPr>
        <p:spPr>
          <a:xfrm>
            <a:off x="19309874" y="14294871"/>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8"/>
              </a:rPr>
              <a:t>fair@etsu.edu</a:t>
            </a:r>
            <a:endParaRPr lang="en-US" dirty="0"/>
          </a:p>
        </p:txBody>
      </p:sp>
      <p:pic>
        <p:nvPicPr>
          <p:cNvPr id="3" name="Picture 4" descr="Text&#10;&#10;Description automatically generated">
            <a:extLst>
              <a:ext uri="{FF2B5EF4-FFF2-40B4-BE49-F238E27FC236}">
                <a16:creationId xmlns:a16="http://schemas.microsoft.com/office/drawing/2014/main" id="{A69DBBEC-62E2-4277-B29A-CF6AB5D86C05}"/>
              </a:ext>
            </a:extLst>
          </p:cNvPr>
          <p:cNvPicPr>
            <a:picLocks noChangeAspect="1"/>
          </p:cNvPicPr>
          <p:nvPr/>
        </p:nvPicPr>
        <p:blipFill>
          <a:blip r:embed="rId9"/>
          <a:stretch>
            <a:fillRect/>
          </a:stretch>
        </p:blipFill>
        <p:spPr>
          <a:xfrm>
            <a:off x="19017772" y="690886"/>
            <a:ext cx="2428875" cy="1352550"/>
          </a:xfrm>
          <a:prstGeom prst="rect">
            <a:avLst/>
          </a:prstGeom>
        </p:spPr>
      </p:pic>
    </p:spTree>
    <p:extLst>
      <p:ext uri="{BB962C8B-B14F-4D97-AF65-F5344CB8AC3E}">
        <p14:creationId xmlns:p14="http://schemas.microsoft.com/office/powerpoint/2010/main" val="2606528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344471DF-0388-9D4C-A4E7-D590CB243A14}"/>
              </a:ext>
            </a:extLst>
          </p:cNvPr>
          <p:cNvSpPr>
            <a:spLocks noChangeArrowheads="1"/>
          </p:cNvSpPr>
          <p:nvPr/>
        </p:nvSpPr>
        <p:spPr bwMode="auto">
          <a:xfrm>
            <a:off x="3654425" y="314325"/>
            <a:ext cx="14630400" cy="1714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1DBA520F-65FC-7F4C-BA89-515436DB3237}"/>
              </a:ext>
            </a:extLst>
          </p:cNvPr>
          <p:cNvSpPr txBox="1">
            <a:spLocks noChangeArrowheads="1"/>
          </p:cNvSpPr>
          <p:nvPr/>
        </p:nvSpPr>
        <p:spPr bwMode="auto">
          <a:xfrm>
            <a:off x="346075" y="2809875"/>
            <a:ext cx="4987925"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dirty="0">
                <a:solidFill>
                  <a:srgbClr val="F8F8F8"/>
                </a:solidFill>
                <a:latin typeface="+mn-lt"/>
                <a:cs typeface="MS PGothic" charset="0"/>
              </a:rPr>
              <a:t>About this Template</a:t>
            </a:r>
          </a:p>
        </p:txBody>
      </p:sp>
      <p:sp>
        <p:nvSpPr>
          <p:cNvPr id="5123" name="Text Box 350">
            <a:extLst>
              <a:ext uri="{FF2B5EF4-FFF2-40B4-BE49-F238E27FC236}">
                <a16:creationId xmlns:a16="http://schemas.microsoft.com/office/drawing/2014/main" id="{C53DA592-8065-A240-A769-3549706BB759}"/>
              </a:ext>
            </a:extLst>
          </p:cNvPr>
          <p:cNvSpPr txBox="1">
            <a:spLocks noChangeArrowheads="1"/>
          </p:cNvSpPr>
          <p:nvPr/>
        </p:nvSpPr>
        <p:spPr bwMode="auto">
          <a:xfrm>
            <a:off x="342900" y="9677400"/>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a:solidFill>
                  <a:srgbClr val="F8F8F8"/>
                </a:solidFill>
                <a:latin typeface="Arial" panose="020B0604020202020204" pitchFamily="34" charset="0"/>
              </a:rPr>
              <a:t>File </a:t>
            </a:r>
            <a:r>
              <a:rPr lang="en-US" altLang="en-US" sz="2000" b="1" dirty="0">
                <a:solidFill>
                  <a:srgbClr val="F8F8F8"/>
                </a:solidFill>
                <a:latin typeface="Arial" panose="020B0604020202020204" pitchFamily="34" charset="0"/>
              </a:rPr>
              <a:t>Preparation</a:t>
            </a:r>
          </a:p>
        </p:txBody>
      </p:sp>
      <p:sp>
        <p:nvSpPr>
          <p:cNvPr id="74" name="Text Box 351">
            <a:extLst>
              <a:ext uri="{FF2B5EF4-FFF2-40B4-BE49-F238E27FC236}">
                <a16:creationId xmlns:a16="http://schemas.microsoft.com/office/drawing/2014/main" id="{6E6D70B8-0E87-9E47-9F56-FAC440D3B940}"/>
              </a:ext>
            </a:extLst>
          </p:cNvPr>
          <p:cNvSpPr txBox="1">
            <a:spLocks noChangeArrowheads="1"/>
          </p:cNvSpPr>
          <p:nvPr/>
        </p:nvSpPr>
        <p:spPr bwMode="auto">
          <a:xfrm>
            <a:off x="5741988" y="8499475"/>
            <a:ext cx="4991100"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a:solidFill>
                  <a:srgbClr val="F8F8F8"/>
                </a:solidFill>
                <a:latin typeface="+mn-lt"/>
                <a:cs typeface="MS PGothic" charset="0"/>
              </a:rPr>
              <a:t>Design </a:t>
            </a:r>
            <a:r>
              <a:rPr lang="en-US" sz="2000" b="1" dirty="0">
                <a:solidFill>
                  <a:srgbClr val="F8F8F8"/>
                </a:solidFill>
                <a:latin typeface="+mn-lt"/>
                <a:cs typeface="MS PGothic" charset="0"/>
              </a:rPr>
              <a:t>Services</a:t>
            </a:r>
          </a:p>
        </p:txBody>
      </p:sp>
      <p:sp>
        <p:nvSpPr>
          <p:cNvPr id="75" name="Text Box 352">
            <a:extLst>
              <a:ext uri="{FF2B5EF4-FFF2-40B4-BE49-F238E27FC236}">
                <a16:creationId xmlns:a16="http://schemas.microsoft.com/office/drawing/2014/main" id="{FE7CDCD5-703B-FB4E-8B47-F4A2FE457DAA}"/>
              </a:ext>
            </a:extLst>
          </p:cNvPr>
          <p:cNvSpPr txBox="1">
            <a:spLocks noChangeArrowheads="1"/>
          </p:cNvSpPr>
          <p:nvPr/>
        </p:nvSpPr>
        <p:spPr bwMode="auto">
          <a:xfrm>
            <a:off x="16538575" y="5894434"/>
            <a:ext cx="4991100" cy="423770"/>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0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17258A91-9247-BB4C-A75E-5703E063290E}"/>
              </a:ext>
            </a:extLst>
          </p:cNvPr>
          <p:cNvSpPr txBox="1">
            <a:spLocks noChangeArrowheads="1"/>
          </p:cNvSpPr>
          <p:nvPr/>
        </p:nvSpPr>
        <p:spPr bwMode="auto">
          <a:xfrm>
            <a:off x="11136313" y="12122150"/>
            <a:ext cx="4991100" cy="42227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000" b="1" dirty="0">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DF35C02D-4722-484D-9279-02AA9E085286}"/>
              </a:ext>
            </a:extLst>
          </p:cNvPr>
          <p:cNvSpPr txBox="1">
            <a:spLocks noChangeArrowheads="1"/>
          </p:cNvSpPr>
          <p:nvPr/>
        </p:nvSpPr>
        <p:spPr bwMode="auto">
          <a:xfrm>
            <a:off x="11136313" y="2813050"/>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BF1E1258-A844-A247-A1DA-B54F9819D023}"/>
              </a:ext>
            </a:extLst>
          </p:cNvPr>
          <p:cNvSpPr txBox="1">
            <a:spLocks noChangeArrowheads="1"/>
          </p:cNvSpPr>
          <p:nvPr/>
        </p:nvSpPr>
        <p:spPr bwMode="auto">
          <a:xfrm>
            <a:off x="16538575" y="12793663"/>
            <a:ext cx="4991100" cy="42386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dirty="0">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3CF72A00-CC91-5841-9BFB-7C1490B4E6C3}"/>
              </a:ext>
            </a:extLst>
          </p:cNvPr>
          <p:cNvSpPr txBox="1">
            <a:spLocks noChangeArrowheads="1"/>
          </p:cNvSpPr>
          <p:nvPr/>
        </p:nvSpPr>
        <p:spPr bwMode="auto">
          <a:xfrm>
            <a:off x="16751300" y="6356350"/>
            <a:ext cx="4611688" cy="560144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dirty="0">
                <a:latin typeface="Arial" panose="020B0604020202020204" pitchFamily="34" charset="0"/>
              </a:rPr>
              <a:t>Sign in and select the QCOM icon; choose from the  A-Z list or use the search field. </a:t>
            </a:r>
          </a:p>
          <a:p>
            <a:pPr eaLnBrk="1" hangingPunct="1">
              <a:spcBef>
                <a:spcPts val="1200"/>
              </a:spcBef>
            </a:pPr>
            <a:r>
              <a:rPr lang="en-US" altLang="en-US" dirty="0">
                <a:latin typeface="Arial" panose="020B0604020202020204" pitchFamily="34" charset="0"/>
              </a:rPr>
              <a:t>Select options for your product. You may upload your file during the request process or email it to one of our staff listed below). </a:t>
            </a:r>
            <a:r>
              <a:rPr lang="en-US" altLang="en-US" u="sng" dirty="0">
                <a:latin typeface="Arial" panose="020B0604020202020204" pitchFamily="34" charset="0"/>
              </a:rPr>
              <a:t>Be sure to complete the last page with payment and delivery information, and click Place Order</a:t>
            </a:r>
            <a:r>
              <a:rPr lang="en-US" altLang="en-US" dirty="0">
                <a:latin typeface="Arial" panose="020B0604020202020204" pitchFamily="34" charset="0"/>
              </a:rPr>
              <a:t>. From there, we use the specifications submitted to create an estimate for authorization of anticipated costs.</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89F87CFA-3433-F343-B821-5CC3D501AB09}"/>
              </a:ext>
            </a:extLst>
          </p:cNvPr>
          <p:cNvSpPr txBox="1">
            <a:spLocks noChangeArrowheads="1"/>
          </p:cNvSpPr>
          <p:nvPr/>
        </p:nvSpPr>
        <p:spPr bwMode="auto">
          <a:xfrm>
            <a:off x="528638" y="3236913"/>
            <a:ext cx="4632325" cy="4816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dirty="0">
                <a:latin typeface="Arial" panose="020B0604020202020204" pitchFamily="34" charset="0"/>
              </a:rPr>
              <a:t>This template was designed to produce a 36” high x 48” high poster. Due to PowerPoint size limitations, this poster is created at half size: 18” x 24”. The file will be enlarged at the time it is printed.</a:t>
            </a:r>
          </a:p>
          <a:p>
            <a:pPr eaLnBrk="1" hangingPunct="1">
              <a:spcBef>
                <a:spcPts val="600"/>
              </a:spcBef>
            </a:pPr>
            <a:r>
              <a:rPr lang="en-US" altLang="en-US" dirty="0">
                <a:latin typeface="Arial" panose="020B0604020202020204" pitchFamily="34" charset="0"/>
              </a:rPr>
              <a:t>You can replace the blue section headings with ones that correlate to the main topics of your presentation. Typically they are:</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04170DB1-4BC5-A445-957B-C13E661FD3CF}"/>
              </a:ext>
            </a:extLst>
          </p:cNvPr>
          <p:cNvSpPr txBox="1">
            <a:spLocks noChangeArrowheads="1"/>
          </p:cNvSpPr>
          <p:nvPr/>
        </p:nvSpPr>
        <p:spPr bwMode="auto">
          <a:xfrm>
            <a:off x="5927725" y="8932863"/>
            <a:ext cx="4632325" cy="41862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dirty="0">
                <a:latin typeface="Arial" panose="020B0604020202020204" pitchFamily="34" charset="0"/>
              </a:rPr>
              <a:t>Are you too busy or </a:t>
            </a:r>
            <a:r>
              <a:rPr lang="ja-JP" altLang="en-US">
                <a:latin typeface="Arial" panose="020B0604020202020204" pitchFamily="34" charset="0"/>
              </a:rPr>
              <a:t>“</a:t>
            </a:r>
            <a:r>
              <a:rPr lang="en-US" altLang="ja-JP" dirty="0">
                <a:latin typeface="Arial" panose="020B0604020202020204" pitchFamily="34" charset="0"/>
              </a:rPr>
              <a:t>PowerPoint-challenged</a:t>
            </a:r>
            <a:r>
              <a:rPr lang="ja-JP" altLang="en-US">
                <a:latin typeface="Arial" panose="020B0604020202020204" pitchFamily="34" charset="0"/>
              </a:rPr>
              <a:t>”</a:t>
            </a:r>
            <a:r>
              <a:rPr lang="en-US" altLang="ja-JP"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dirty="0">
                <a:latin typeface="Arial" panose="020B0604020202020204" pitchFamily="34" charset="0"/>
                <a:cs typeface="Arial" panose="020B0604020202020204" pitchFamily="34" charset="0"/>
              </a:rPr>
              <a:t>A Word document with all your text or </a:t>
            </a:r>
            <a:br>
              <a:rPr lang="en-US" altLang="en-US"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multi-</a:t>
            </a:r>
            <a:r>
              <a:rPr lang="en-US" altLang="en-US"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dirty="0">
                <a:latin typeface="Arial" panose="020B0604020202020204" pitchFamily="34" charset="0"/>
              </a:rPr>
              <a:t>Your logos, photos, charts, graphs and tables.</a:t>
            </a:r>
          </a:p>
          <a:p>
            <a:pPr eaLnBrk="1" hangingPunct="1">
              <a:spcBef>
                <a:spcPts val="1200"/>
              </a:spcBef>
            </a:pPr>
            <a:r>
              <a:rPr lang="en-US" altLang="en-US"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E48DDBBA-3BE5-5741-84BF-B33448F6962D}"/>
              </a:ext>
            </a:extLst>
          </p:cNvPr>
          <p:cNvSpPr txBox="1">
            <a:spLocks noChangeArrowheads="1"/>
          </p:cNvSpPr>
          <p:nvPr/>
        </p:nvSpPr>
        <p:spPr bwMode="auto">
          <a:xfrm>
            <a:off x="5745163" y="2813050"/>
            <a:ext cx="4987925"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8FBA78D6-8060-284C-8C54-D3CC5703703C}"/>
              </a:ext>
            </a:extLst>
          </p:cNvPr>
          <p:cNvSpPr txBox="1">
            <a:spLocks noChangeArrowheads="1"/>
          </p:cNvSpPr>
          <p:nvPr/>
        </p:nvSpPr>
        <p:spPr bwMode="auto">
          <a:xfrm>
            <a:off x="11136313" y="7793038"/>
            <a:ext cx="4991100" cy="423862"/>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0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0073A849-F79C-A043-9902-41903AC18CB3}"/>
              </a:ext>
            </a:extLst>
          </p:cNvPr>
          <p:cNvSpPr txBox="1">
            <a:spLocks noChangeArrowheads="1"/>
          </p:cNvSpPr>
          <p:nvPr/>
        </p:nvSpPr>
        <p:spPr bwMode="auto">
          <a:xfrm>
            <a:off x="16538575" y="2809875"/>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dirty="0">
                <a:solidFill>
                  <a:srgbClr val="F8F8F8"/>
                </a:solidFill>
                <a:latin typeface="Arial" panose="020B0604020202020204" pitchFamily="34" charset="0"/>
              </a:rPr>
              <a:t>Turnaround Time</a:t>
            </a:r>
          </a:p>
        </p:txBody>
      </p:sp>
      <p:graphicFrame>
        <p:nvGraphicFramePr>
          <p:cNvPr id="134" name="Group 492">
            <a:extLst>
              <a:ext uri="{FF2B5EF4-FFF2-40B4-BE49-F238E27FC236}">
                <a16:creationId xmlns:a16="http://schemas.microsoft.com/office/drawing/2014/main" id="{D0498511-0B30-7A46-B9DB-3ECBF412C601}"/>
              </a:ext>
            </a:extLst>
          </p:cNvPr>
          <p:cNvGraphicFramePr>
            <a:graphicFrameLocks noGrp="1"/>
          </p:cNvGraphicFramePr>
          <p:nvPr/>
        </p:nvGraphicFramePr>
        <p:xfrm>
          <a:off x="16631228" y="13393885"/>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4"/>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63" name="Text Box 358">
            <a:extLst>
              <a:ext uri="{FF2B5EF4-FFF2-40B4-BE49-F238E27FC236}">
                <a16:creationId xmlns:a16="http://schemas.microsoft.com/office/drawing/2014/main" id="{43750EB3-A908-9C4E-AC98-6958044EC288}"/>
              </a:ext>
            </a:extLst>
          </p:cNvPr>
          <p:cNvSpPr txBox="1">
            <a:spLocks noChangeArrowheads="1"/>
          </p:cNvSpPr>
          <p:nvPr/>
        </p:nvSpPr>
        <p:spPr bwMode="auto">
          <a:xfrm>
            <a:off x="5927725" y="3249613"/>
            <a:ext cx="4632325" cy="2092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AD9FB647-9B12-FA4F-AD0C-431611038F27}"/>
              </a:ext>
            </a:extLst>
          </p:cNvPr>
          <p:cNvSpPr txBox="1">
            <a:spLocks noChangeArrowheads="1"/>
          </p:cNvSpPr>
          <p:nvPr/>
        </p:nvSpPr>
        <p:spPr bwMode="auto">
          <a:xfrm>
            <a:off x="11298238" y="8237538"/>
            <a:ext cx="4632325" cy="203123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dirty="0">
                <a:cs typeface="MS PGothic" charset="0"/>
              </a:rPr>
              <a:t>Digital files up to 10 MB can be emailed</a:t>
            </a:r>
            <a:br>
              <a:rPr lang="en-US" dirty="0">
                <a:cs typeface="MS PGothic" charset="0"/>
              </a:rPr>
            </a:br>
            <a:r>
              <a:rPr lang="en-US" dirty="0">
                <a:cs typeface="MS PGothic" charset="0"/>
              </a:rPr>
              <a:t> to BMC. Larger files may be sent through</a:t>
            </a:r>
            <a:br>
              <a:rPr lang="en-US" dirty="0">
                <a:cs typeface="MS PGothic" charset="0"/>
              </a:rPr>
            </a:br>
            <a:r>
              <a:rPr lang="en-US" dirty="0">
                <a:cs typeface="MS PGothic" charset="0"/>
              </a:rPr>
              <a:t>the campus online </a:t>
            </a:r>
            <a:r>
              <a:rPr lang="en-US" dirty="0" err="1">
                <a:cs typeface="MS PGothic" charset="0"/>
              </a:rPr>
              <a:t>dropbox</a:t>
            </a:r>
            <a:r>
              <a:rPr lang="en-US"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5"/>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dirty="0">
                <a:cs typeface="MS PGothic" charset="0"/>
              </a:rPr>
              <a:t>Other materials may be dropped to room 2.02 or 2.17 in building 4 on the VAMC campus. </a:t>
            </a:r>
            <a:endParaRPr lang="en-US" dirty="0">
              <a:latin typeface="+mn-lt"/>
              <a:cs typeface="MS PGothic" charset="0"/>
            </a:endParaRPr>
          </a:p>
        </p:txBody>
      </p:sp>
      <p:sp>
        <p:nvSpPr>
          <p:cNvPr id="65" name="Text Box 358">
            <a:extLst>
              <a:ext uri="{FF2B5EF4-FFF2-40B4-BE49-F238E27FC236}">
                <a16:creationId xmlns:a16="http://schemas.microsoft.com/office/drawing/2014/main" id="{AEA61C04-2416-CB42-877E-3C281F35B385}"/>
              </a:ext>
            </a:extLst>
          </p:cNvPr>
          <p:cNvSpPr txBox="1">
            <a:spLocks noChangeArrowheads="1"/>
          </p:cNvSpPr>
          <p:nvPr/>
        </p:nvSpPr>
        <p:spPr bwMode="auto">
          <a:xfrm>
            <a:off x="16700500" y="3249613"/>
            <a:ext cx="4632325" cy="13541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dirty="0">
                <a:cs typeface="MS PGothic" charset="0"/>
              </a:rPr>
              <a:t>Research Posters are usually printed in 2-3 days or less from a print-ready PDF file. BMC can set up the design of your poster in an additional 4 working days or less. </a:t>
            </a:r>
            <a:endParaRPr lang="en-US" dirty="0">
              <a:latin typeface="+mn-lt"/>
              <a:cs typeface="MS PGothic" charset="0"/>
            </a:endParaRPr>
          </a:p>
        </p:txBody>
      </p:sp>
      <p:sp>
        <p:nvSpPr>
          <p:cNvPr id="24" name="Text Box 358">
            <a:extLst>
              <a:ext uri="{FF2B5EF4-FFF2-40B4-BE49-F238E27FC236}">
                <a16:creationId xmlns:a16="http://schemas.microsoft.com/office/drawing/2014/main" id="{278B62A3-5657-3749-8D9B-9744C291FF23}"/>
              </a:ext>
            </a:extLst>
          </p:cNvPr>
          <p:cNvSpPr txBox="1">
            <a:spLocks noChangeArrowheads="1"/>
          </p:cNvSpPr>
          <p:nvPr/>
        </p:nvSpPr>
        <p:spPr bwMode="auto">
          <a:xfrm>
            <a:off x="519113" y="10125075"/>
            <a:ext cx="4632325" cy="4278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dirty="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dirty="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dirty="0">
                <a:latin typeface="Arial" panose="020B0604020202020204" pitchFamily="34" charset="0"/>
              </a:rPr>
              <a:t>Note: BMC can also tweak the design of your PowerPoint files if requested, usually at nominal cost.</a:t>
            </a:r>
          </a:p>
        </p:txBody>
      </p:sp>
      <p:sp>
        <p:nvSpPr>
          <p:cNvPr id="25" name="Text Box 358">
            <a:extLst>
              <a:ext uri="{FF2B5EF4-FFF2-40B4-BE49-F238E27FC236}">
                <a16:creationId xmlns:a16="http://schemas.microsoft.com/office/drawing/2014/main" id="{AF8DD94B-7339-FF41-9BED-3BBF927F774B}"/>
              </a:ext>
            </a:extLst>
          </p:cNvPr>
          <p:cNvSpPr txBox="1">
            <a:spLocks noChangeArrowheads="1"/>
          </p:cNvSpPr>
          <p:nvPr/>
        </p:nvSpPr>
        <p:spPr bwMode="auto">
          <a:xfrm>
            <a:off x="11330119" y="3243492"/>
            <a:ext cx="4632960" cy="32931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dirty="0">
                <a:cs typeface="MS PGothic" charset="0"/>
              </a:rPr>
              <a:t>We have samples at our offices in the Quillen Medical Library, Building 4, ETSU/VAMC Campus. For more information and pricing, </a:t>
            </a:r>
            <a:br>
              <a:rPr lang="en-US" dirty="0">
                <a:cs typeface="MS PGothic" charset="0"/>
              </a:rPr>
            </a:br>
            <a:r>
              <a:rPr lang="en-US" dirty="0">
                <a:cs typeface="MS PGothic" charset="0"/>
              </a:rPr>
              <a:t>go to: </a:t>
            </a:r>
          </a:p>
          <a:p>
            <a:pPr algn="ctr">
              <a:defRPr/>
            </a:pPr>
            <a:r>
              <a:rPr lang="en-US" sz="1800" b="1" dirty="0">
                <a:solidFill>
                  <a:schemeClr val="accent2">
                    <a:lumMod val="60000"/>
                    <a:lumOff val="40000"/>
                  </a:schemeClr>
                </a:solidFill>
                <a:latin typeface="Arial"/>
                <a:cs typeface="Arial"/>
                <a:hlinkClick r:id="rId6"/>
              </a:rPr>
              <a:t>https://bmccreative.org/turnaround-and-pricing-examples/</a:t>
            </a:r>
            <a:endParaRPr lang="en-US" sz="1800" u="sng" dirty="0">
              <a:solidFill>
                <a:schemeClr val="accent2">
                  <a:lumMod val="60000"/>
                  <a:lumOff val="40000"/>
                  <a:alpha val="0"/>
                </a:schemeClr>
              </a:solidFill>
              <a:cs typeface="MS PGothic" charset="0"/>
              <a:hlinkClick r:id="rId6"/>
            </a:endParaRPr>
          </a:p>
        </p:txBody>
      </p:sp>
      <p:sp>
        <p:nvSpPr>
          <p:cNvPr id="26" name="Text Box 358">
            <a:extLst>
              <a:ext uri="{FF2B5EF4-FFF2-40B4-BE49-F238E27FC236}">
                <a16:creationId xmlns:a16="http://schemas.microsoft.com/office/drawing/2014/main" id="{17FE56DC-3003-1942-B6AE-DEB7C1E04B84}"/>
              </a:ext>
            </a:extLst>
          </p:cNvPr>
          <p:cNvSpPr txBox="1">
            <a:spLocks noChangeArrowheads="1"/>
          </p:cNvSpPr>
          <p:nvPr/>
        </p:nvSpPr>
        <p:spPr bwMode="auto">
          <a:xfrm>
            <a:off x="11329988" y="12553950"/>
            <a:ext cx="4632325" cy="18462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pic>
        <p:nvPicPr>
          <p:cNvPr id="5145" name="Picture 1" descr="E-ETSU Monogram Vertical Gold.png">
            <a:extLst>
              <a:ext uri="{FF2B5EF4-FFF2-40B4-BE49-F238E27FC236}">
                <a16:creationId xmlns:a16="http://schemas.microsoft.com/office/drawing/2014/main" id="{811EE56D-9EFC-7B42-BF60-91F2ED055783}"/>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417636" y="734580"/>
            <a:ext cx="1399605" cy="1278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EE31EA58-ECEE-7249-ABCD-EBC86F9F6BDA}"/>
              </a:ext>
            </a:extLst>
          </p:cNvPr>
          <p:cNvSpPr/>
          <p:nvPr/>
        </p:nvSpPr>
        <p:spPr>
          <a:xfrm>
            <a:off x="19309874" y="14294871"/>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8"/>
              </a:rPr>
              <a:t>fair@etsu.edu</a:t>
            </a:r>
            <a:endParaRPr lang="en-US" dirty="0"/>
          </a:p>
        </p:txBody>
      </p:sp>
      <p:pic>
        <p:nvPicPr>
          <p:cNvPr id="3" name="Picture 4" descr="Text&#10;&#10;Description automatically generated">
            <a:extLst>
              <a:ext uri="{FF2B5EF4-FFF2-40B4-BE49-F238E27FC236}">
                <a16:creationId xmlns:a16="http://schemas.microsoft.com/office/drawing/2014/main" id="{EACD680B-B6B4-4B5D-ACC3-22D38A7A4C9F}"/>
              </a:ext>
            </a:extLst>
          </p:cNvPr>
          <p:cNvPicPr>
            <a:picLocks noChangeAspect="1"/>
          </p:cNvPicPr>
          <p:nvPr/>
        </p:nvPicPr>
        <p:blipFill>
          <a:blip r:embed="rId9"/>
          <a:stretch>
            <a:fillRect/>
          </a:stretch>
        </p:blipFill>
        <p:spPr>
          <a:xfrm>
            <a:off x="18780711" y="737217"/>
            <a:ext cx="2743200" cy="1295400"/>
          </a:xfrm>
          <a:prstGeom prst="rect">
            <a:avLst/>
          </a:prstGeom>
        </p:spPr>
      </p:pic>
    </p:spTree>
    <p:extLst>
      <p:ext uri="{BB962C8B-B14F-4D97-AF65-F5344CB8AC3E}">
        <p14:creationId xmlns:p14="http://schemas.microsoft.com/office/powerpoint/2010/main" val="637508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344471DF-0388-9D4C-A4E7-D590CB243A14}"/>
              </a:ext>
            </a:extLst>
          </p:cNvPr>
          <p:cNvSpPr>
            <a:spLocks noChangeArrowheads="1"/>
          </p:cNvSpPr>
          <p:nvPr/>
        </p:nvSpPr>
        <p:spPr bwMode="auto">
          <a:xfrm>
            <a:off x="3654425" y="314325"/>
            <a:ext cx="14630400" cy="1714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1DBA520F-65FC-7F4C-BA89-515436DB3237}"/>
              </a:ext>
            </a:extLst>
          </p:cNvPr>
          <p:cNvSpPr txBox="1">
            <a:spLocks noChangeArrowheads="1"/>
          </p:cNvSpPr>
          <p:nvPr/>
        </p:nvSpPr>
        <p:spPr bwMode="auto">
          <a:xfrm>
            <a:off x="346075" y="2809875"/>
            <a:ext cx="4987925"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dirty="0">
                <a:solidFill>
                  <a:srgbClr val="F8F8F8"/>
                </a:solidFill>
                <a:latin typeface="+mn-lt"/>
                <a:cs typeface="MS PGothic" charset="0"/>
              </a:rPr>
              <a:t>About this Template</a:t>
            </a:r>
          </a:p>
        </p:txBody>
      </p:sp>
      <p:sp>
        <p:nvSpPr>
          <p:cNvPr id="5123" name="Text Box 350">
            <a:extLst>
              <a:ext uri="{FF2B5EF4-FFF2-40B4-BE49-F238E27FC236}">
                <a16:creationId xmlns:a16="http://schemas.microsoft.com/office/drawing/2014/main" id="{C53DA592-8065-A240-A769-3549706BB759}"/>
              </a:ext>
            </a:extLst>
          </p:cNvPr>
          <p:cNvSpPr txBox="1">
            <a:spLocks noChangeArrowheads="1"/>
          </p:cNvSpPr>
          <p:nvPr/>
        </p:nvSpPr>
        <p:spPr bwMode="auto">
          <a:xfrm>
            <a:off x="342900" y="9677400"/>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a:solidFill>
                  <a:srgbClr val="F8F8F8"/>
                </a:solidFill>
                <a:latin typeface="Arial" panose="020B0604020202020204" pitchFamily="34" charset="0"/>
              </a:rPr>
              <a:t>File </a:t>
            </a:r>
            <a:r>
              <a:rPr lang="en-US" altLang="en-US" sz="2000" b="1" dirty="0">
                <a:solidFill>
                  <a:srgbClr val="F8F8F8"/>
                </a:solidFill>
                <a:latin typeface="Arial" panose="020B0604020202020204" pitchFamily="34" charset="0"/>
              </a:rPr>
              <a:t>Preparation</a:t>
            </a:r>
          </a:p>
        </p:txBody>
      </p:sp>
      <p:sp>
        <p:nvSpPr>
          <p:cNvPr id="74" name="Text Box 351">
            <a:extLst>
              <a:ext uri="{FF2B5EF4-FFF2-40B4-BE49-F238E27FC236}">
                <a16:creationId xmlns:a16="http://schemas.microsoft.com/office/drawing/2014/main" id="{6E6D70B8-0E87-9E47-9F56-FAC440D3B940}"/>
              </a:ext>
            </a:extLst>
          </p:cNvPr>
          <p:cNvSpPr txBox="1">
            <a:spLocks noChangeArrowheads="1"/>
          </p:cNvSpPr>
          <p:nvPr/>
        </p:nvSpPr>
        <p:spPr bwMode="auto">
          <a:xfrm>
            <a:off x="5741988" y="8499475"/>
            <a:ext cx="4991100"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a:solidFill>
                  <a:srgbClr val="F8F8F8"/>
                </a:solidFill>
                <a:latin typeface="+mn-lt"/>
                <a:cs typeface="MS PGothic" charset="0"/>
              </a:rPr>
              <a:t>Design </a:t>
            </a:r>
            <a:r>
              <a:rPr lang="en-US" sz="2000" b="1" dirty="0">
                <a:solidFill>
                  <a:srgbClr val="F8F8F8"/>
                </a:solidFill>
                <a:latin typeface="+mn-lt"/>
                <a:cs typeface="MS PGothic" charset="0"/>
              </a:rPr>
              <a:t>Services</a:t>
            </a:r>
          </a:p>
        </p:txBody>
      </p:sp>
      <p:sp>
        <p:nvSpPr>
          <p:cNvPr id="75" name="Text Box 352">
            <a:extLst>
              <a:ext uri="{FF2B5EF4-FFF2-40B4-BE49-F238E27FC236}">
                <a16:creationId xmlns:a16="http://schemas.microsoft.com/office/drawing/2014/main" id="{FE7CDCD5-703B-FB4E-8B47-F4A2FE457DAA}"/>
              </a:ext>
            </a:extLst>
          </p:cNvPr>
          <p:cNvSpPr txBox="1">
            <a:spLocks noChangeArrowheads="1"/>
          </p:cNvSpPr>
          <p:nvPr/>
        </p:nvSpPr>
        <p:spPr bwMode="auto">
          <a:xfrm>
            <a:off x="16538575" y="5894434"/>
            <a:ext cx="4991100" cy="423770"/>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0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17258A91-9247-BB4C-A75E-5703E063290E}"/>
              </a:ext>
            </a:extLst>
          </p:cNvPr>
          <p:cNvSpPr txBox="1">
            <a:spLocks noChangeArrowheads="1"/>
          </p:cNvSpPr>
          <p:nvPr/>
        </p:nvSpPr>
        <p:spPr bwMode="auto">
          <a:xfrm>
            <a:off x="11136313" y="12122150"/>
            <a:ext cx="4991100" cy="42227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000" b="1" dirty="0">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DF35C02D-4722-484D-9279-02AA9E085286}"/>
              </a:ext>
            </a:extLst>
          </p:cNvPr>
          <p:cNvSpPr txBox="1">
            <a:spLocks noChangeArrowheads="1"/>
          </p:cNvSpPr>
          <p:nvPr/>
        </p:nvSpPr>
        <p:spPr bwMode="auto">
          <a:xfrm>
            <a:off x="11136313" y="2813050"/>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BF1E1258-A844-A247-A1DA-B54F9819D023}"/>
              </a:ext>
            </a:extLst>
          </p:cNvPr>
          <p:cNvSpPr txBox="1">
            <a:spLocks noChangeArrowheads="1"/>
          </p:cNvSpPr>
          <p:nvPr/>
        </p:nvSpPr>
        <p:spPr bwMode="auto">
          <a:xfrm>
            <a:off x="16538575" y="12793663"/>
            <a:ext cx="4991100" cy="42386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dirty="0">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3CF72A00-CC91-5841-9BFB-7C1490B4E6C3}"/>
              </a:ext>
            </a:extLst>
          </p:cNvPr>
          <p:cNvSpPr txBox="1">
            <a:spLocks noChangeArrowheads="1"/>
          </p:cNvSpPr>
          <p:nvPr/>
        </p:nvSpPr>
        <p:spPr bwMode="auto">
          <a:xfrm>
            <a:off x="16751300" y="6356350"/>
            <a:ext cx="4611688" cy="560144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dirty="0">
                <a:latin typeface="Arial" panose="020B0604020202020204" pitchFamily="34" charset="0"/>
              </a:rPr>
              <a:t>Sign in and select the QCOM icon; choose from the  A-Z list or use the search field. </a:t>
            </a:r>
          </a:p>
          <a:p>
            <a:pPr eaLnBrk="1" hangingPunct="1">
              <a:spcBef>
                <a:spcPts val="1200"/>
              </a:spcBef>
            </a:pPr>
            <a:r>
              <a:rPr lang="en-US" altLang="en-US" dirty="0">
                <a:latin typeface="Arial" panose="020B0604020202020204" pitchFamily="34" charset="0"/>
              </a:rPr>
              <a:t>Select options for your product. You may upload your file during the request process or email it to one of our staff listed below). </a:t>
            </a:r>
            <a:r>
              <a:rPr lang="en-US" altLang="en-US" u="sng" dirty="0">
                <a:latin typeface="Arial" panose="020B0604020202020204" pitchFamily="34" charset="0"/>
              </a:rPr>
              <a:t>Be sure to complete the last page with payment and delivery information, and click Place Order</a:t>
            </a:r>
            <a:r>
              <a:rPr lang="en-US" altLang="en-US" dirty="0">
                <a:latin typeface="Arial" panose="020B0604020202020204" pitchFamily="34" charset="0"/>
              </a:rPr>
              <a:t>. From there, we use the specifications submitted to create an estimate for authorization of anticipated costs.</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89F87CFA-3433-F343-B821-5CC3D501AB09}"/>
              </a:ext>
            </a:extLst>
          </p:cNvPr>
          <p:cNvSpPr txBox="1">
            <a:spLocks noChangeArrowheads="1"/>
          </p:cNvSpPr>
          <p:nvPr/>
        </p:nvSpPr>
        <p:spPr bwMode="auto">
          <a:xfrm>
            <a:off x="528638" y="3236913"/>
            <a:ext cx="4632325" cy="48164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dirty="0">
                <a:latin typeface="Arial" panose="020B0604020202020204" pitchFamily="34" charset="0"/>
              </a:rPr>
              <a:t>This template was designed to produce a 36” high x 48” high poster. Due to PowerPoint size limitations, this poster is created at half size: 18” x 24”. The file will be enlarged at the time it is printed.</a:t>
            </a:r>
          </a:p>
          <a:p>
            <a:pPr eaLnBrk="1" hangingPunct="1">
              <a:spcBef>
                <a:spcPts val="600"/>
              </a:spcBef>
            </a:pPr>
            <a:r>
              <a:rPr lang="en-US" altLang="en-US" dirty="0">
                <a:latin typeface="Arial" panose="020B0604020202020204" pitchFamily="34" charset="0"/>
              </a:rPr>
              <a:t>You can replace the blue section headings with ones that correlate to the main topics of your presentation. Typically they are:</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04170DB1-4BC5-A445-957B-C13E661FD3CF}"/>
              </a:ext>
            </a:extLst>
          </p:cNvPr>
          <p:cNvSpPr txBox="1">
            <a:spLocks noChangeArrowheads="1"/>
          </p:cNvSpPr>
          <p:nvPr/>
        </p:nvSpPr>
        <p:spPr bwMode="auto">
          <a:xfrm>
            <a:off x="5927725" y="8932863"/>
            <a:ext cx="4632325" cy="41862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dirty="0">
                <a:latin typeface="Arial" panose="020B0604020202020204" pitchFamily="34" charset="0"/>
              </a:rPr>
              <a:t>Are you too busy or </a:t>
            </a:r>
            <a:r>
              <a:rPr lang="ja-JP" altLang="en-US">
                <a:latin typeface="Arial" panose="020B0604020202020204" pitchFamily="34" charset="0"/>
              </a:rPr>
              <a:t>“</a:t>
            </a:r>
            <a:r>
              <a:rPr lang="en-US" altLang="ja-JP" dirty="0">
                <a:latin typeface="Arial" panose="020B0604020202020204" pitchFamily="34" charset="0"/>
              </a:rPr>
              <a:t>PowerPoint-challenged</a:t>
            </a:r>
            <a:r>
              <a:rPr lang="ja-JP" altLang="en-US">
                <a:latin typeface="Arial" panose="020B0604020202020204" pitchFamily="34" charset="0"/>
              </a:rPr>
              <a:t>”</a:t>
            </a:r>
            <a:r>
              <a:rPr lang="en-US" altLang="ja-JP"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dirty="0">
                <a:latin typeface="Arial" panose="020B0604020202020204" pitchFamily="34" charset="0"/>
                <a:cs typeface="Arial" panose="020B0604020202020204" pitchFamily="34" charset="0"/>
              </a:rPr>
              <a:t>A Word document with all your text or </a:t>
            </a:r>
            <a:br>
              <a:rPr lang="en-US" altLang="en-US"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multi-</a:t>
            </a:r>
            <a:r>
              <a:rPr lang="en-US" altLang="en-US"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dirty="0">
                <a:latin typeface="Arial" panose="020B0604020202020204" pitchFamily="34" charset="0"/>
              </a:rPr>
              <a:t>Your logos, photos, charts, graphs and tables.</a:t>
            </a:r>
          </a:p>
          <a:p>
            <a:pPr eaLnBrk="1" hangingPunct="1">
              <a:spcBef>
                <a:spcPts val="1200"/>
              </a:spcBef>
            </a:pPr>
            <a:r>
              <a:rPr lang="en-US" altLang="en-US"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E48DDBBA-3BE5-5741-84BF-B33448F6962D}"/>
              </a:ext>
            </a:extLst>
          </p:cNvPr>
          <p:cNvSpPr txBox="1">
            <a:spLocks noChangeArrowheads="1"/>
          </p:cNvSpPr>
          <p:nvPr/>
        </p:nvSpPr>
        <p:spPr bwMode="auto">
          <a:xfrm>
            <a:off x="5745163" y="2813050"/>
            <a:ext cx="4987925"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8FBA78D6-8060-284C-8C54-D3CC5703703C}"/>
              </a:ext>
            </a:extLst>
          </p:cNvPr>
          <p:cNvSpPr txBox="1">
            <a:spLocks noChangeArrowheads="1"/>
          </p:cNvSpPr>
          <p:nvPr/>
        </p:nvSpPr>
        <p:spPr bwMode="auto">
          <a:xfrm>
            <a:off x="11136313" y="7793038"/>
            <a:ext cx="4991100" cy="423862"/>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0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0073A849-F79C-A043-9902-41903AC18CB3}"/>
              </a:ext>
            </a:extLst>
          </p:cNvPr>
          <p:cNvSpPr txBox="1">
            <a:spLocks noChangeArrowheads="1"/>
          </p:cNvSpPr>
          <p:nvPr/>
        </p:nvSpPr>
        <p:spPr bwMode="auto">
          <a:xfrm>
            <a:off x="16538575" y="2809875"/>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dirty="0">
                <a:solidFill>
                  <a:srgbClr val="F8F8F8"/>
                </a:solidFill>
                <a:latin typeface="Arial" panose="020B0604020202020204" pitchFamily="34" charset="0"/>
              </a:rPr>
              <a:t>Turnaround Time</a:t>
            </a:r>
          </a:p>
        </p:txBody>
      </p:sp>
      <p:graphicFrame>
        <p:nvGraphicFramePr>
          <p:cNvPr id="134" name="Group 492">
            <a:extLst>
              <a:ext uri="{FF2B5EF4-FFF2-40B4-BE49-F238E27FC236}">
                <a16:creationId xmlns:a16="http://schemas.microsoft.com/office/drawing/2014/main" id="{D0498511-0B30-7A46-B9DB-3ECBF412C601}"/>
              </a:ext>
            </a:extLst>
          </p:cNvPr>
          <p:cNvGraphicFramePr>
            <a:graphicFrameLocks noGrp="1"/>
          </p:cNvGraphicFramePr>
          <p:nvPr/>
        </p:nvGraphicFramePr>
        <p:xfrm>
          <a:off x="16631228" y="13393885"/>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4"/>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63" name="Text Box 358">
            <a:extLst>
              <a:ext uri="{FF2B5EF4-FFF2-40B4-BE49-F238E27FC236}">
                <a16:creationId xmlns:a16="http://schemas.microsoft.com/office/drawing/2014/main" id="{43750EB3-A908-9C4E-AC98-6958044EC288}"/>
              </a:ext>
            </a:extLst>
          </p:cNvPr>
          <p:cNvSpPr txBox="1">
            <a:spLocks noChangeArrowheads="1"/>
          </p:cNvSpPr>
          <p:nvPr/>
        </p:nvSpPr>
        <p:spPr bwMode="auto">
          <a:xfrm>
            <a:off x="5927725" y="3249613"/>
            <a:ext cx="4632325" cy="20923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AD9FB647-9B12-FA4F-AD0C-431611038F27}"/>
              </a:ext>
            </a:extLst>
          </p:cNvPr>
          <p:cNvSpPr txBox="1">
            <a:spLocks noChangeArrowheads="1"/>
          </p:cNvSpPr>
          <p:nvPr/>
        </p:nvSpPr>
        <p:spPr bwMode="auto">
          <a:xfrm>
            <a:off x="11298238" y="8237538"/>
            <a:ext cx="4632325" cy="203123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dirty="0">
                <a:cs typeface="MS PGothic" charset="0"/>
              </a:rPr>
              <a:t>Digital files up to 10 MB can be emailed</a:t>
            </a:r>
            <a:br>
              <a:rPr lang="en-US" dirty="0">
                <a:cs typeface="MS PGothic" charset="0"/>
              </a:rPr>
            </a:br>
            <a:r>
              <a:rPr lang="en-US" dirty="0">
                <a:cs typeface="MS PGothic" charset="0"/>
              </a:rPr>
              <a:t> to BMC. Larger files may be sent through</a:t>
            </a:r>
            <a:br>
              <a:rPr lang="en-US" dirty="0">
                <a:cs typeface="MS PGothic" charset="0"/>
              </a:rPr>
            </a:br>
            <a:r>
              <a:rPr lang="en-US" dirty="0">
                <a:cs typeface="MS PGothic" charset="0"/>
              </a:rPr>
              <a:t>the campus online </a:t>
            </a:r>
            <a:r>
              <a:rPr lang="en-US" dirty="0" err="1">
                <a:cs typeface="MS PGothic" charset="0"/>
              </a:rPr>
              <a:t>dropbox</a:t>
            </a:r>
            <a:r>
              <a:rPr lang="en-US"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5"/>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dirty="0">
                <a:cs typeface="MS PGothic" charset="0"/>
              </a:rPr>
              <a:t>Other materials may be dropped to room 2.02 or 2.17 in building 4 on the VAMC campus. </a:t>
            </a:r>
            <a:endParaRPr lang="en-US" dirty="0">
              <a:latin typeface="+mn-lt"/>
              <a:cs typeface="MS PGothic" charset="0"/>
            </a:endParaRPr>
          </a:p>
        </p:txBody>
      </p:sp>
      <p:sp>
        <p:nvSpPr>
          <p:cNvPr id="65" name="Text Box 358">
            <a:extLst>
              <a:ext uri="{FF2B5EF4-FFF2-40B4-BE49-F238E27FC236}">
                <a16:creationId xmlns:a16="http://schemas.microsoft.com/office/drawing/2014/main" id="{AEA61C04-2416-CB42-877E-3C281F35B385}"/>
              </a:ext>
            </a:extLst>
          </p:cNvPr>
          <p:cNvSpPr txBox="1">
            <a:spLocks noChangeArrowheads="1"/>
          </p:cNvSpPr>
          <p:nvPr/>
        </p:nvSpPr>
        <p:spPr bwMode="auto">
          <a:xfrm>
            <a:off x="16700500" y="3249613"/>
            <a:ext cx="4632325" cy="13541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dirty="0">
                <a:cs typeface="MS PGothic" charset="0"/>
              </a:rPr>
              <a:t>Research Posters are usually printed in 2-3 days or less from a print-ready PDF file. BMC can set up the design of your poster in an additional 4 working days or less. </a:t>
            </a:r>
            <a:endParaRPr lang="en-US" dirty="0">
              <a:latin typeface="+mn-lt"/>
              <a:cs typeface="MS PGothic" charset="0"/>
            </a:endParaRPr>
          </a:p>
        </p:txBody>
      </p:sp>
      <p:sp>
        <p:nvSpPr>
          <p:cNvPr id="24" name="Text Box 358">
            <a:extLst>
              <a:ext uri="{FF2B5EF4-FFF2-40B4-BE49-F238E27FC236}">
                <a16:creationId xmlns:a16="http://schemas.microsoft.com/office/drawing/2014/main" id="{278B62A3-5657-3749-8D9B-9744C291FF23}"/>
              </a:ext>
            </a:extLst>
          </p:cNvPr>
          <p:cNvSpPr txBox="1">
            <a:spLocks noChangeArrowheads="1"/>
          </p:cNvSpPr>
          <p:nvPr/>
        </p:nvSpPr>
        <p:spPr bwMode="auto">
          <a:xfrm>
            <a:off x="519113" y="10125075"/>
            <a:ext cx="4632325" cy="42783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dirty="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dirty="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dirty="0">
                <a:latin typeface="Arial" panose="020B0604020202020204" pitchFamily="34" charset="0"/>
              </a:rPr>
              <a:t>Note: BMC can also tweak the design of your PowerPoint files if requested, usually at nominal cost.</a:t>
            </a:r>
          </a:p>
        </p:txBody>
      </p:sp>
      <p:sp>
        <p:nvSpPr>
          <p:cNvPr id="25" name="Text Box 358">
            <a:extLst>
              <a:ext uri="{FF2B5EF4-FFF2-40B4-BE49-F238E27FC236}">
                <a16:creationId xmlns:a16="http://schemas.microsoft.com/office/drawing/2014/main" id="{AF8DD94B-7339-FF41-9BED-3BBF927F774B}"/>
              </a:ext>
            </a:extLst>
          </p:cNvPr>
          <p:cNvSpPr txBox="1">
            <a:spLocks noChangeArrowheads="1"/>
          </p:cNvSpPr>
          <p:nvPr/>
        </p:nvSpPr>
        <p:spPr bwMode="auto">
          <a:xfrm>
            <a:off x="11330119" y="3243492"/>
            <a:ext cx="4632960" cy="329311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dirty="0">
                <a:cs typeface="MS PGothic" charset="0"/>
              </a:rPr>
              <a:t>We have samples at our offices in the Quillen Medical Library, Building 4, ETSU/VAMC Campus. For more information and pricing, </a:t>
            </a:r>
            <a:br>
              <a:rPr lang="en-US" dirty="0">
                <a:cs typeface="MS PGothic" charset="0"/>
              </a:rPr>
            </a:br>
            <a:r>
              <a:rPr lang="en-US" dirty="0">
                <a:cs typeface="MS PGothic" charset="0"/>
              </a:rPr>
              <a:t>go to: </a:t>
            </a:r>
          </a:p>
          <a:p>
            <a:pPr algn="ctr">
              <a:defRPr/>
            </a:pPr>
            <a:r>
              <a:rPr lang="en-US" sz="1800" b="1" dirty="0">
                <a:solidFill>
                  <a:schemeClr val="accent2">
                    <a:lumMod val="60000"/>
                    <a:lumOff val="40000"/>
                  </a:schemeClr>
                </a:solidFill>
                <a:latin typeface="Arial"/>
                <a:cs typeface="Arial"/>
                <a:hlinkClick r:id="rId6"/>
              </a:rPr>
              <a:t>https://bmccreative.org/turnaround-and-pricing-examples/</a:t>
            </a:r>
            <a:endParaRPr lang="en-US" sz="1800" u="sng" dirty="0">
              <a:solidFill>
                <a:schemeClr val="accent2">
                  <a:lumMod val="60000"/>
                  <a:lumOff val="40000"/>
                  <a:alpha val="0"/>
                </a:schemeClr>
              </a:solidFill>
              <a:cs typeface="MS PGothic" charset="0"/>
              <a:hlinkClick r:id="rId6"/>
            </a:endParaRPr>
          </a:p>
        </p:txBody>
      </p:sp>
      <p:sp>
        <p:nvSpPr>
          <p:cNvPr id="26" name="Text Box 358">
            <a:extLst>
              <a:ext uri="{FF2B5EF4-FFF2-40B4-BE49-F238E27FC236}">
                <a16:creationId xmlns:a16="http://schemas.microsoft.com/office/drawing/2014/main" id="{17FE56DC-3003-1942-B6AE-DEB7C1E04B84}"/>
              </a:ext>
            </a:extLst>
          </p:cNvPr>
          <p:cNvSpPr txBox="1">
            <a:spLocks noChangeArrowheads="1"/>
          </p:cNvSpPr>
          <p:nvPr/>
        </p:nvSpPr>
        <p:spPr bwMode="auto">
          <a:xfrm>
            <a:off x="11329988" y="12553950"/>
            <a:ext cx="4632325" cy="18462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pic>
        <p:nvPicPr>
          <p:cNvPr id="5145" name="Picture 1" descr="E-ETSU Monogram Vertical Gold.png">
            <a:extLst>
              <a:ext uri="{FF2B5EF4-FFF2-40B4-BE49-F238E27FC236}">
                <a16:creationId xmlns:a16="http://schemas.microsoft.com/office/drawing/2014/main" id="{811EE56D-9EFC-7B42-BF60-91F2ED055783}"/>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417636" y="734580"/>
            <a:ext cx="1399605" cy="1278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EE31EA58-ECEE-7249-ABCD-EBC86F9F6BDA}"/>
              </a:ext>
            </a:extLst>
          </p:cNvPr>
          <p:cNvSpPr/>
          <p:nvPr/>
        </p:nvSpPr>
        <p:spPr>
          <a:xfrm>
            <a:off x="19309874" y="14294871"/>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8"/>
              </a:rPr>
              <a:t>fair@etsu.edu</a:t>
            </a:r>
            <a:endParaRPr lang="en-US" dirty="0"/>
          </a:p>
        </p:txBody>
      </p:sp>
      <p:pic>
        <p:nvPicPr>
          <p:cNvPr id="3" name="Picture 4" descr="Text&#10;&#10;Description automatically generated">
            <a:extLst>
              <a:ext uri="{FF2B5EF4-FFF2-40B4-BE49-F238E27FC236}">
                <a16:creationId xmlns:a16="http://schemas.microsoft.com/office/drawing/2014/main" id="{3F866E27-8791-4A80-8D37-560C0D0D10EE}"/>
              </a:ext>
            </a:extLst>
          </p:cNvPr>
          <p:cNvPicPr>
            <a:picLocks noChangeAspect="1"/>
          </p:cNvPicPr>
          <p:nvPr/>
        </p:nvPicPr>
        <p:blipFill>
          <a:blip r:embed="rId9"/>
          <a:stretch>
            <a:fillRect/>
          </a:stretch>
        </p:blipFill>
        <p:spPr>
          <a:xfrm>
            <a:off x="19166519" y="736569"/>
            <a:ext cx="2362200" cy="1314450"/>
          </a:xfrm>
          <a:prstGeom prst="rect">
            <a:avLst/>
          </a:prstGeom>
        </p:spPr>
      </p:pic>
    </p:spTree>
    <p:extLst>
      <p:ext uri="{BB962C8B-B14F-4D97-AF65-F5344CB8AC3E}">
        <p14:creationId xmlns:p14="http://schemas.microsoft.com/office/powerpoint/2010/main" val="2718845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344471DF-0388-9D4C-A4E7-D590CB243A14}"/>
              </a:ext>
            </a:extLst>
          </p:cNvPr>
          <p:cNvSpPr>
            <a:spLocks noChangeArrowheads="1"/>
          </p:cNvSpPr>
          <p:nvPr/>
        </p:nvSpPr>
        <p:spPr bwMode="auto">
          <a:xfrm>
            <a:off x="3654425" y="314325"/>
            <a:ext cx="14630400" cy="1714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1DBA520F-65FC-7F4C-BA89-515436DB3237}"/>
              </a:ext>
            </a:extLst>
          </p:cNvPr>
          <p:cNvSpPr txBox="1">
            <a:spLocks noChangeArrowheads="1"/>
          </p:cNvSpPr>
          <p:nvPr/>
        </p:nvSpPr>
        <p:spPr bwMode="auto">
          <a:xfrm>
            <a:off x="346075" y="2809875"/>
            <a:ext cx="4987925"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dirty="0">
                <a:solidFill>
                  <a:srgbClr val="F8F8F8"/>
                </a:solidFill>
                <a:latin typeface="+mn-lt"/>
                <a:cs typeface="MS PGothic" charset="0"/>
              </a:rPr>
              <a:t>About this Template</a:t>
            </a:r>
          </a:p>
        </p:txBody>
      </p:sp>
      <p:sp>
        <p:nvSpPr>
          <p:cNvPr id="5123" name="Text Box 350">
            <a:extLst>
              <a:ext uri="{FF2B5EF4-FFF2-40B4-BE49-F238E27FC236}">
                <a16:creationId xmlns:a16="http://schemas.microsoft.com/office/drawing/2014/main" id="{C53DA592-8065-A240-A769-3549706BB759}"/>
              </a:ext>
            </a:extLst>
          </p:cNvPr>
          <p:cNvSpPr txBox="1">
            <a:spLocks noChangeArrowheads="1"/>
          </p:cNvSpPr>
          <p:nvPr/>
        </p:nvSpPr>
        <p:spPr bwMode="auto">
          <a:xfrm>
            <a:off x="342900" y="9677400"/>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a:solidFill>
                  <a:srgbClr val="F8F8F8"/>
                </a:solidFill>
                <a:latin typeface="Arial" panose="020B0604020202020204" pitchFamily="34" charset="0"/>
              </a:rPr>
              <a:t>File </a:t>
            </a:r>
            <a:r>
              <a:rPr lang="en-US" altLang="en-US" sz="2000" b="1" dirty="0">
                <a:solidFill>
                  <a:srgbClr val="F8F8F8"/>
                </a:solidFill>
                <a:latin typeface="Arial" panose="020B0604020202020204" pitchFamily="34" charset="0"/>
              </a:rPr>
              <a:t>Preparation</a:t>
            </a:r>
          </a:p>
        </p:txBody>
      </p:sp>
      <p:sp>
        <p:nvSpPr>
          <p:cNvPr id="74" name="Text Box 351">
            <a:extLst>
              <a:ext uri="{FF2B5EF4-FFF2-40B4-BE49-F238E27FC236}">
                <a16:creationId xmlns:a16="http://schemas.microsoft.com/office/drawing/2014/main" id="{6E6D70B8-0E87-9E47-9F56-FAC440D3B940}"/>
              </a:ext>
            </a:extLst>
          </p:cNvPr>
          <p:cNvSpPr txBox="1">
            <a:spLocks noChangeArrowheads="1"/>
          </p:cNvSpPr>
          <p:nvPr/>
        </p:nvSpPr>
        <p:spPr bwMode="auto">
          <a:xfrm>
            <a:off x="5741988" y="8499475"/>
            <a:ext cx="4991100"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a:solidFill>
                  <a:srgbClr val="F8F8F8"/>
                </a:solidFill>
                <a:latin typeface="+mn-lt"/>
                <a:cs typeface="MS PGothic" charset="0"/>
              </a:rPr>
              <a:t>Design </a:t>
            </a:r>
            <a:r>
              <a:rPr lang="en-US" sz="2000" b="1" dirty="0">
                <a:solidFill>
                  <a:srgbClr val="F8F8F8"/>
                </a:solidFill>
                <a:latin typeface="+mn-lt"/>
                <a:cs typeface="MS PGothic" charset="0"/>
              </a:rPr>
              <a:t>Services</a:t>
            </a:r>
          </a:p>
        </p:txBody>
      </p:sp>
      <p:sp>
        <p:nvSpPr>
          <p:cNvPr id="75" name="Text Box 352">
            <a:extLst>
              <a:ext uri="{FF2B5EF4-FFF2-40B4-BE49-F238E27FC236}">
                <a16:creationId xmlns:a16="http://schemas.microsoft.com/office/drawing/2014/main" id="{FE7CDCD5-703B-FB4E-8B47-F4A2FE457DAA}"/>
              </a:ext>
            </a:extLst>
          </p:cNvPr>
          <p:cNvSpPr txBox="1">
            <a:spLocks noChangeArrowheads="1"/>
          </p:cNvSpPr>
          <p:nvPr/>
        </p:nvSpPr>
        <p:spPr bwMode="auto">
          <a:xfrm>
            <a:off x="16538575" y="5894434"/>
            <a:ext cx="4991100" cy="423770"/>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0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17258A91-9247-BB4C-A75E-5703E063290E}"/>
              </a:ext>
            </a:extLst>
          </p:cNvPr>
          <p:cNvSpPr txBox="1">
            <a:spLocks noChangeArrowheads="1"/>
          </p:cNvSpPr>
          <p:nvPr/>
        </p:nvSpPr>
        <p:spPr bwMode="auto">
          <a:xfrm>
            <a:off x="11136313" y="12122150"/>
            <a:ext cx="4991100" cy="42227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000" b="1" dirty="0">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DF35C02D-4722-484D-9279-02AA9E085286}"/>
              </a:ext>
            </a:extLst>
          </p:cNvPr>
          <p:cNvSpPr txBox="1">
            <a:spLocks noChangeArrowheads="1"/>
          </p:cNvSpPr>
          <p:nvPr/>
        </p:nvSpPr>
        <p:spPr bwMode="auto">
          <a:xfrm>
            <a:off x="11136313" y="2813050"/>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BF1E1258-A844-A247-A1DA-B54F9819D023}"/>
              </a:ext>
            </a:extLst>
          </p:cNvPr>
          <p:cNvSpPr txBox="1">
            <a:spLocks noChangeArrowheads="1"/>
          </p:cNvSpPr>
          <p:nvPr/>
        </p:nvSpPr>
        <p:spPr bwMode="auto">
          <a:xfrm>
            <a:off x="16538575" y="12793663"/>
            <a:ext cx="4991100" cy="42386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dirty="0">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3CF72A00-CC91-5841-9BFB-7C1490B4E6C3}"/>
              </a:ext>
            </a:extLst>
          </p:cNvPr>
          <p:cNvSpPr txBox="1">
            <a:spLocks noChangeArrowheads="1"/>
          </p:cNvSpPr>
          <p:nvPr/>
        </p:nvSpPr>
        <p:spPr bwMode="auto">
          <a:xfrm>
            <a:off x="16751300" y="6356350"/>
            <a:ext cx="4611688" cy="560144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dirty="0">
                <a:latin typeface="Arial" panose="020B0604020202020204" pitchFamily="34" charset="0"/>
              </a:rPr>
              <a:t>Sign in and select the QCOM icon; choose from the  A-Z list or use the search field. </a:t>
            </a:r>
          </a:p>
          <a:p>
            <a:pPr eaLnBrk="1" hangingPunct="1">
              <a:spcBef>
                <a:spcPts val="1200"/>
              </a:spcBef>
            </a:pPr>
            <a:r>
              <a:rPr lang="en-US" altLang="en-US" dirty="0">
                <a:latin typeface="Arial" panose="020B0604020202020204" pitchFamily="34" charset="0"/>
              </a:rPr>
              <a:t>Select options for your product. You may upload your file during the request process or email it to one of our staff listed below). </a:t>
            </a:r>
            <a:r>
              <a:rPr lang="en-US" altLang="en-US" u="sng" dirty="0">
                <a:latin typeface="Arial" panose="020B0604020202020204" pitchFamily="34" charset="0"/>
              </a:rPr>
              <a:t>Be sure to complete the last page with payment and delivery information, and click Place Order</a:t>
            </a:r>
            <a:r>
              <a:rPr lang="en-US" altLang="en-US" dirty="0">
                <a:latin typeface="Arial" panose="020B0604020202020204" pitchFamily="34" charset="0"/>
              </a:rPr>
              <a:t>. From there, we use the specifications submitted to create an estimate for authorization of anticipated costs.</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89F87CFA-3433-F343-B821-5CC3D501AB09}"/>
              </a:ext>
            </a:extLst>
          </p:cNvPr>
          <p:cNvSpPr txBox="1">
            <a:spLocks noChangeArrowheads="1"/>
          </p:cNvSpPr>
          <p:nvPr/>
        </p:nvSpPr>
        <p:spPr bwMode="auto">
          <a:xfrm>
            <a:off x="528638" y="3236913"/>
            <a:ext cx="4632325" cy="4816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dirty="0">
                <a:latin typeface="Arial" panose="020B0604020202020204" pitchFamily="34" charset="0"/>
              </a:rPr>
              <a:t>This template was designed to produce a 36” high x 48” high poster. Due to PowerPoint size limitations, this poster is created at half size: 18” x 24”. The file will be enlarged at the time it is printed.</a:t>
            </a:r>
          </a:p>
          <a:p>
            <a:pPr eaLnBrk="1" hangingPunct="1">
              <a:spcBef>
                <a:spcPts val="600"/>
              </a:spcBef>
            </a:pPr>
            <a:r>
              <a:rPr lang="en-US" altLang="en-US" dirty="0">
                <a:latin typeface="Arial" panose="020B0604020202020204" pitchFamily="34" charset="0"/>
              </a:rPr>
              <a:t>You can replace the blue section headings with ones that correlate to the main topics of your presentation. Typically they are:</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04170DB1-4BC5-A445-957B-C13E661FD3CF}"/>
              </a:ext>
            </a:extLst>
          </p:cNvPr>
          <p:cNvSpPr txBox="1">
            <a:spLocks noChangeArrowheads="1"/>
          </p:cNvSpPr>
          <p:nvPr/>
        </p:nvSpPr>
        <p:spPr bwMode="auto">
          <a:xfrm>
            <a:off x="5927725" y="8932863"/>
            <a:ext cx="4632325" cy="41862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dirty="0">
                <a:latin typeface="Arial" panose="020B0604020202020204" pitchFamily="34" charset="0"/>
              </a:rPr>
              <a:t>Are you too busy or </a:t>
            </a:r>
            <a:r>
              <a:rPr lang="ja-JP" altLang="en-US">
                <a:latin typeface="Arial" panose="020B0604020202020204" pitchFamily="34" charset="0"/>
              </a:rPr>
              <a:t>“</a:t>
            </a:r>
            <a:r>
              <a:rPr lang="en-US" altLang="ja-JP" dirty="0">
                <a:latin typeface="Arial" panose="020B0604020202020204" pitchFamily="34" charset="0"/>
              </a:rPr>
              <a:t>PowerPoint-challenged</a:t>
            </a:r>
            <a:r>
              <a:rPr lang="ja-JP" altLang="en-US">
                <a:latin typeface="Arial" panose="020B0604020202020204" pitchFamily="34" charset="0"/>
              </a:rPr>
              <a:t>”</a:t>
            </a:r>
            <a:r>
              <a:rPr lang="en-US" altLang="ja-JP"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dirty="0">
                <a:latin typeface="Arial" panose="020B0604020202020204" pitchFamily="34" charset="0"/>
                <a:cs typeface="Arial" panose="020B0604020202020204" pitchFamily="34" charset="0"/>
              </a:rPr>
              <a:t>A Word document with all your text or </a:t>
            </a:r>
            <a:br>
              <a:rPr lang="en-US" altLang="en-US"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multi-</a:t>
            </a:r>
            <a:r>
              <a:rPr lang="en-US" altLang="en-US"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dirty="0">
                <a:latin typeface="Arial" panose="020B0604020202020204" pitchFamily="34" charset="0"/>
              </a:rPr>
              <a:t>Your logos, photos, charts, graphs and tables.</a:t>
            </a:r>
          </a:p>
          <a:p>
            <a:pPr eaLnBrk="1" hangingPunct="1">
              <a:spcBef>
                <a:spcPts val="1200"/>
              </a:spcBef>
            </a:pPr>
            <a:r>
              <a:rPr lang="en-US" altLang="en-US"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E48DDBBA-3BE5-5741-84BF-B33448F6962D}"/>
              </a:ext>
            </a:extLst>
          </p:cNvPr>
          <p:cNvSpPr txBox="1">
            <a:spLocks noChangeArrowheads="1"/>
          </p:cNvSpPr>
          <p:nvPr/>
        </p:nvSpPr>
        <p:spPr bwMode="auto">
          <a:xfrm>
            <a:off x="5745163" y="2813050"/>
            <a:ext cx="4987925"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8FBA78D6-8060-284C-8C54-D3CC5703703C}"/>
              </a:ext>
            </a:extLst>
          </p:cNvPr>
          <p:cNvSpPr txBox="1">
            <a:spLocks noChangeArrowheads="1"/>
          </p:cNvSpPr>
          <p:nvPr/>
        </p:nvSpPr>
        <p:spPr bwMode="auto">
          <a:xfrm>
            <a:off x="11136313" y="7793038"/>
            <a:ext cx="4991100" cy="423862"/>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0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0073A849-F79C-A043-9902-41903AC18CB3}"/>
              </a:ext>
            </a:extLst>
          </p:cNvPr>
          <p:cNvSpPr txBox="1">
            <a:spLocks noChangeArrowheads="1"/>
          </p:cNvSpPr>
          <p:nvPr/>
        </p:nvSpPr>
        <p:spPr bwMode="auto">
          <a:xfrm>
            <a:off x="16538575" y="2809875"/>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dirty="0">
                <a:solidFill>
                  <a:srgbClr val="F8F8F8"/>
                </a:solidFill>
                <a:latin typeface="Arial" panose="020B0604020202020204" pitchFamily="34" charset="0"/>
              </a:rPr>
              <a:t>Turnaround Time</a:t>
            </a:r>
          </a:p>
        </p:txBody>
      </p:sp>
      <p:graphicFrame>
        <p:nvGraphicFramePr>
          <p:cNvPr id="134" name="Group 492">
            <a:extLst>
              <a:ext uri="{FF2B5EF4-FFF2-40B4-BE49-F238E27FC236}">
                <a16:creationId xmlns:a16="http://schemas.microsoft.com/office/drawing/2014/main" id="{D0498511-0B30-7A46-B9DB-3ECBF412C601}"/>
              </a:ext>
            </a:extLst>
          </p:cNvPr>
          <p:cNvGraphicFramePr>
            <a:graphicFrameLocks noGrp="1"/>
          </p:cNvGraphicFramePr>
          <p:nvPr/>
        </p:nvGraphicFramePr>
        <p:xfrm>
          <a:off x="16631228" y="13393885"/>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4"/>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63" name="Text Box 358">
            <a:extLst>
              <a:ext uri="{FF2B5EF4-FFF2-40B4-BE49-F238E27FC236}">
                <a16:creationId xmlns:a16="http://schemas.microsoft.com/office/drawing/2014/main" id="{43750EB3-A908-9C4E-AC98-6958044EC288}"/>
              </a:ext>
            </a:extLst>
          </p:cNvPr>
          <p:cNvSpPr txBox="1">
            <a:spLocks noChangeArrowheads="1"/>
          </p:cNvSpPr>
          <p:nvPr/>
        </p:nvSpPr>
        <p:spPr bwMode="auto">
          <a:xfrm>
            <a:off x="5927725" y="3249613"/>
            <a:ext cx="4632325" cy="2092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AD9FB647-9B12-FA4F-AD0C-431611038F27}"/>
              </a:ext>
            </a:extLst>
          </p:cNvPr>
          <p:cNvSpPr txBox="1">
            <a:spLocks noChangeArrowheads="1"/>
          </p:cNvSpPr>
          <p:nvPr/>
        </p:nvSpPr>
        <p:spPr bwMode="auto">
          <a:xfrm>
            <a:off x="11298238" y="8237538"/>
            <a:ext cx="4632325" cy="203123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dirty="0">
                <a:cs typeface="MS PGothic" charset="0"/>
              </a:rPr>
              <a:t>Digital files up to 10 MB can be emailed</a:t>
            </a:r>
            <a:br>
              <a:rPr lang="en-US" dirty="0">
                <a:cs typeface="MS PGothic" charset="0"/>
              </a:rPr>
            </a:br>
            <a:r>
              <a:rPr lang="en-US" dirty="0">
                <a:cs typeface="MS PGothic" charset="0"/>
              </a:rPr>
              <a:t> to BMC. Larger files may be sent through</a:t>
            </a:r>
            <a:br>
              <a:rPr lang="en-US" dirty="0">
                <a:cs typeface="MS PGothic" charset="0"/>
              </a:rPr>
            </a:br>
            <a:r>
              <a:rPr lang="en-US" dirty="0">
                <a:cs typeface="MS PGothic" charset="0"/>
              </a:rPr>
              <a:t>the campus online </a:t>
            </a:r>
            <a:r>
              <a:rPr lang="en-US" dirty="0" err="1">
                <a:cs typeface="MS PGothic" charset="0"/>
              </a:rPr>
              <a:t>dropbox</a:t>
            </a:r>
            <a:r>
              <a:rPr lang="en-US"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5"/>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dirty="0">
                <a:cs typeface="MS PGothic" charset="0"/>
              </a:rPr>
              <a:t>Other materials may be dropped to room 2.02 or 2.17 in building 4 on the VAMC campus. </a:t>
            </a:r>
            <a:endParaRPr lang="en-US" dirty="0">
              <a:latin typeface="+mn-lt"/>
              <a:cs typeface="MS PGothic" charset="0"/>
            </a:endParaRPr>
          </a:p>
        </p:txBody>
      </p:sp>
      <p:sp>
        <p:nvSpPr>
          <p:cNvPr id="65" name="Text Box 358">
            <a:extLst>
              <a:ext uri="{FF2B5EF4-FFF2-40B4-BE49-F238E27FC236}">
                <a16:creationId xmlns:a16="http://schemas.microsoft.com/office/drawing/2014/main" id="{AEA61C04-2416-CB42-877E-3C281F35B385}"/>
              </a:ext>
            </a:extLst>
          </p:cNvPr>
          <p:cNvSpPr txBox="1">
            <a:spLocks noChangeArrowheads="1"/>
          </p:cNvSpPr>
          <p:nvPr/>
        </p:nvSpPr>
        <p:spPr bwMode="auto">
          <a:xfrm>
            <a:off x="16700500" y="3249613"/>
            <a:ext cx="4632325" cy="13541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dirty="0">
                <a:cs typeface="MS PGothic" charset="0"/>
              </a:rPr>
              <a:t>Research Posters are usually printed in 2-3 days or less from a print-ready PDF file. BMC can set up the design of your poster in an additional 4 working days or less. </a:t>
            </a:r>
            <a:endParaRPr lang="en-US" dirty="0">
              <a:latin typeface="+mn-lt"/>
              <a:cs typeface="MS PGothic" charset="0"/>
            </a:endParaRPr>
          </a:p>
        </p:txBody>
      </p:sp>
      <p:sp>
        <p:nvSpPr>
          <p:cNvPr id="24" name="Text Box 358">
            <a:extLst>
              <a:ext uri="{FF2B5EF4-FFF2-40B4-BE49-F238E27FC236}">
                <a16:creationId xmlns:a16="http://schemas.microsoft.com/office/drawing/2014/main" id="{278B62A3-5657-3749-8D9B-9744C291FF23}"/>
              </a:ext>
            </a:extLst>
          </p:cNvPr>
          <p:cNvSpPr txBox="1">
            <a:spLocks noChangeArrowheads="1"/>
          </p:cNvSpPr>
          <p:nvPr/>
        </p:nvSpPr>
        <p:spPr bwMode="auto">
          <a:xfrm>
            <a:off x="519113" y="10125075"/>
            <a:ext cx="4632325" cy="4278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dirty="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dirty="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dirty="0">
                <a:latin typeface="Arial" panose="020B0604020202020204" pitchFamily="34" charset="0"/>
              </a:rPr>
              <a:t>Note: BMC can also tweak the design of your PowerPoint files if requested, usually at nominal cost.</a:t>
            </a:r>
          </a:p>
        </p:txBody>
      </p:sp>
      <p:sp>
        <p:nvSpPr>
          <p:cNvPr id="25" name="Text Box 358">
            <a:extLst>
              <a:ext uri="{FF2B5EF4-FFF2-40B4-BE49-F238E27FC236}">
                <a16:creationId xmlns:a16="http://schemas.microsoft.com/office/drawing/2014/main" id="{AF8DD94B-7339-FF41-9BED-3BBF927F774B}"/>
              </a:ext>
            </a:extLst>
          </p:cNvPr>
          <p:cNvSpPr txBox="1">
            <a:spLocks noChangeArrowheads="1"/>
          </p:cNvSpPr>
          <p:nvPr/>
        </p:nvSpPr>
        <p:spPr bwMode="auto">
          <a:xfrm>
            <a:off x="11330119" y="3243492"/>
            <a:ext cx="4632960" cy="32931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dirty="0">
                <a:cs typeface="MS PGothic" charset="0"/>
              </a:rPr>
              <a:t>We have samples at our offices in the Quillen Medical Library, Building 4, ETSU/VAMC Campus. For more information and pricing, </a:t>
            </a:r>
            <a:br>
              <a:rPr lang="en-US" dirty="0">
                <a:cs typeface="MS PGothic" charset="0"/>
              </a:rPr>
            </a:br>
            <a:r>
              <a:rPr lang="en-US" dirty="0">
                <a:cs typeface="MS PGothic" charset="0"/>
              </a:rPr>
              <a:t>go to: </a:t>
            </a:r>
          </a:p>
          <a:p>
            <a:pPr algn="ctr">
              <a:defRPr/>
            </a:pPr>
            <a:r>
              <a:rPr lang="en-US" sz="1800" b="1" dirty="0">
                <a:solidFill>
                  <a:schemeClr val="accent2">
                    <a:lumMod val="60000"/>
                    <a:lumOff val="40000"/>
                  </a:schemeClr>
                </a:solidFill>
                <a:latin typeface="Arial"/>
                <a:cs typeface="Arial"/>
                <a:hlinkClick r:id="rId6"/>
              </a:rPr>
              <a:t>https://bmccreative.org/turnaround-and-pricing-examples/</a:t>
            </a:r>
            <a:endParaRPr lang="en-US" sz="1800" u="sng" dirty="0">
              <a:solidFill>
                <a:schemeClr val="accent2">
                  <a:lumMod val="60000"/>
                  <a:lumOff val="40000"/>
                  <a:alpha val="0"/>
                </a:schemeClr>
              </a:solidFill>
              <a:cs typeface="MS PGothic" charset="0"/>
              <a:hlinkClick r:id="rId6"/>
            </a:endParaRPr>
          </a:p>
        </p:txBody>
      </p:sp>
      <p:sp>
        <p:nvSpPr>
          <p:cNvPr id="26" name="Text Box 358">
            <a:extLst>
              <a:ext uri="{FF2B5EF4-FFF2-40B4-BE49-F238E27FC236}">
                <a16:creationId xmlns:a16="http://schemas.microsoft.com/office/drawing/2014/main" id="{17FE56DC-3003-1942-B6AE-DEB7C1E04B84}"/>
              </a:ext>
            </a:extLst>
          </p:cNvPr>
          <p:cNvSpPr txBox="1">
            <a:spLocks noChangeArrowheads="1"/>
          </p:cNvSpPr>
          <p:nvPr/>
        </p:nvSpPr>
        <p:spPr bwMode="auto">
          <a:xfrm>
            <a:off x="11329988" y="12553950"/>
            <a:ext cx="4632325" cy="18462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pic>
        <p:nvPicPr>
          <p:cNvPr id="5145" name="Picture 1" descr="E-ETSU Monogram Vertical Gold.png">
            <a:extLst>
              <a:ext uri="{FF2B5EF4-FFF2-40B4-BE49-F238E27FC236}">
                <a16:creationId xmlns:a16="http://schemas.microsoft.com/office/drawing/2014/main" id="{811EE56D-9EFC-7B42-BF60-91F2ED055783}"/>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417636" y="734580"/>
            <a:ext cx="1399605" cy="1278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EE31EA58-ECEE-7249-ABCD-EBC86F9F6BDA}"/>
              </a:ext>
            </a:extLst>
          </p:cNvPr>
          <p:cNvSpPr/>
          <p:nvPr/>
        </p:nvSpPr>
        <p:spPr>
          <a:xfrm>
            <a:off x="19309874" y="14294871"/>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8"/>
              </a:rPr>
              <a:t>fair@etsu.edu</a:t>
            </a:r>
            <a:endParaRPr lang="en-US" dirty="0"/>
          </a:p>
        </p:txBody>
      </p:sp>
      <p:pic>
        <p:nvPicPr>
          <p:cNvPr id="3" name="Picture 4">
            <a:extLst>
              <a:ext uri="{FF2B5EF4-FFF2-40B4-BE49-F238E27FC236}">
                <a16:creationId xmlns:a16="http://schemas.microsoft.com/office/drawing/2014/main" id="{54870CD7-9B9A-4460-B02C-56981C28F528}"/>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19227765" y="609525"/>
            <a:ext cx="2300200" cy="1365977"/>
          </a:xfrm>
          <a:prstGeom prst="rect">
            <a:avLst/>
          </a:prstGeom>
        </p:spPr>
      </p:pic>
    </p:spTree>
    <p:extLst>
      <p:ext uri="{BB962C8B-B14F-4D97-AF65-F5344CB8AC3E}">
        <p14:creationId xmlns:p14="http://schemas.microsoft.com/office/powerpoint/2010/main" val="2911051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344471DF-0388-9D4C-A4E7-D590CB243A14}"/>
              </a:ext>
            </a:extLst>
          </p:cNvPr>
          <p:cNvSpPr>
            <a:spLocks noChangeArrowheads="1"/>
          </p:cNvSpPr>
          <p:nvPr/>
        </p:nvSpPr>
        <p:spPr bwMode="auto">
          <a:xfrm>
            <a:off x="3654425" y="314325"/>
            <a:ext cx="14630400" cy="1714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1DBA520F-65FC-7F4C-BA89-515436DB3237}"/>
              </a:ext>
            </a:extLst>
          </p:cNvPr>
          <p:cNvSpPr txBox="1">
            <a:spLocks noChangeArrowheads="1"/>
          </p:cNvSpPr>
          <p:nvPr/>
        </p:nvSpPr>
        <p:spPr bwMode="auto">
          <a:xfrm>
            <a:off x="346075" y="2809875"/>
            <a:ext cx="4987925"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dirty="0">
                <a:solidFill>
                  <a:srgbClr val="F8F8F8"/>
                </a:solidFill>
                <a:latin typeface="+mn-lt"/>
                <a:cs typeface="MS PGothic" charset="0"/>
              </a:rPr>
              <a:t>About this Template</a:t>
            </a:r>
          </a:p>
        </p:txBody>
      </p:sp>
      <p:sp>
        <p:nvSpPr>
          <p:cNvPr id="5123" name="Text Box 350">
            <a:extLst>
              <a:ext uri="{FF2B5EF4-FFF2-40B4-BE49-F238E27FC236}">
                <a16:creationId xmlns:a16="http://schemas.microsoft.com/office/drawing/2014/main" id="{C53DA592-8065-A240-A769-3549706BB759}"/>
              </a:ext>
            </a:extLst>
          </p:cNvPr>
          <p:cNvSpPr txBox="1">
            <a:spLocks noChangeArrowheads="1"/>
          </p:cNvSpPr>
          <p:nvPr/>
        </p:nvSpPr>
        <p:spPr bwMode="auto">
          <a:xfrm>
            <a:off x="342900" y="9677400"/>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a:solidFill>
                  <a:srgbClr val="F8F8F8"/>
                </a:solidFill>
                <a:latin typeface="Arial" panose="020B0604020202020204" pitchFamily="34" charset="0"/>
              </a:rPr>
              <a:t>File </a:t>
            </a:r>
            <a:r>
              <a:rPr lang="en-US" altLang="en-US" sz="2000" b="1" dirty="0">
                <a:solidFill>
                  <a:srgbClr val="F8F8F8"/>
                </a:solidFill>
                <a:latin typeface="Arial" panose="020B0604020202020204" pitchFamily="34" charset="0"/>
              </a:rPr>
              <a:t>Preparation</a:t>
            </a:r>
          </a:p>
        </p:txBody>
      </p:sp>
      <p:sp>
        <p:nvSpPr>
          <p:cNvPr id="74" name="Text Box 351">
            <a:extLst>
              <a:ext uri="{FF2B5EF4-FFF2-40B4-BE49-F238E27FC236}">
                <a16:creationId xmlns:a16="http://schemas.microsoft.com/office/drawing/2014/main" id="{6E6D70B8-0E87-9E47-9F56-FAC440D3B940}"/>
              </a:ext>
            </a:extLst>
          </p:cNvPr>
          <p:cNvSpPr txBox="1">
            <a:spLocks noChangeArrowheads="1"/>
          </p:cNvSpPr>
          <p:nvPr/>
        </p:nvSpPr>
        <p:spPr bwMode="auto">
          <a:xfrm>
            <a:off x="5741988" y="8499475"/>
            <a:ext cx="4991100"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a:solidFill>
                  <a:srgbClr val="F8F8F8"/>
                </a:solidFill>
                <a:latin typeface="+mn-lt"/>
                <a:cs typeface="MS PGothic" charset="0"/>
              </a:rPr>
              <a:t>Design </a:t>
            </a:r>
            <a:r>
              <a:rPr lang="en-US" sz="2000" b="1" dirty="0">
                <a:solidFill>
                  <a:srgbClr val="F8F8F8"/>
                </a:solidFill>
                <a:latin typeface="+mn-lt"/>
                <a:cs typeface="MS PGothic" charset="0"/>
              </a:rPr>
              <a:t>Services</a:t>
            </a:r>
          </a:p>
        </p:txBody>
      </p:sp>
      <p:sp>
        <p:nvSpPr>
          <p:cNvPr id="75" name="Text Box 352">
            <a:extLst>
              <a:ext uri="{FF2B5EF4-FFF2-40B4-BE49-F238E27FC236}">
                <a16:creationId xmlns:a16="http://schemas.microsoft.com/office/drawing/2014/main" id="{FE7CDCD5-703B-FB4E-8B47-F4A2FE457DAA}"/>
              </a:ext>
            </a:extLst>
          </p:cNvPr>
          <p:cNvSpPr txBox="1">
            <a:spLocks noChangeArrowheads="1"/>
          </p:cNvSpPr>
          <p:nvPr/>
        </p:nvSpPr>
        <p:spPr bwMode="auto">
          <a:xfrm>
            <a:off x="16538575" y="5894434"/>
            <a:ext cx="4991100" cy="423770"/>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0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17258A91-9247-BB4C-A75E-5703E063290E}"/>
              </a:ext>
            </a:extLst>
          </p:cNvPr>
          <p:cNvSpPr txBox="1">
            <a:spLocks noChangeArrowheads="1"/>
          </p:cNvSpPr>
          <p:nvPr/>
        </p:nvSpPr>
        <p:spPr bwMode="auto">
          <a:xfrm>
            <a:off x="11136313" y="12122150"/>
            <a:ext cx="4991100" cy="42227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000" b="1" dirty="0">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DF35C02D-4722-484D-9279-02AA9E085286}"/>
              </a:ext>
            </a:extLst>
          </p:cNvPr>
          <p:cNvSpPr txBox="1">
            <a:spLocks noChangeArrowheads="1"/>
          </p:cNvSpPr>
          <p:nvPr/>
        </p:nvSpPr>
        <p:spPr bwMode="auto">
          <a:xfrm>
            <a:off x="11136313" y="2813050"/>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BF1E1258-A844-A247-A1DA-B54F9819D023}"/>
              </a:ext>
            </a:extLst>
          </p:cNvPr>
          <p:cNvSpPr txBox="1">
            <a:spLocks noChangeArrowheads="1"/>
          </p:cNvSpPr>
          <p:nvPr/>
        </p:nvSpPr>
        <p:spPr bwMode="auto">
          <a:xfrm>
            <a:off x="16538575" y="12793663"/>
            <a:ext cx="4991100" cy="42386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dirty="0">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3CF72A00-CC91-5841-9BFB-7C1490B4E6C3}"/>
              </a:ext>
            </a:extLst>
          </p:cNvPr>
          <p:cNvSpPr txBox="1">
            <a:spLocks noChangeArrowheads="1"/>
          </p:cNvSpPr>
          <p:nvPr/>
        </p:nvSpPr>
        <p:spPr bwMode="auto">
          <a:xfrm>
            <a:off x="16751300" y="6356350"/>
            <a:ext cx="4611688" cy="560144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dirty="0">
                <a:latin typeface="Arial" panose="020B0604020202020204" pitchFamily="34" charset="0"/>
              </a:rPr>
              <a:t>Sign in and select the QCOM icon; choose from the  A-Z list or use the search field. </a:t>
            </a:r>
          </a:p>
          <a:p>
            <a:pPr eaLnBrk="1" hangingPunct="1">
              <a:spcBef>
                <a:spcPts val="1200"/>
              </a:spcBef>
            </a:pPr>
            <a:r>
              <a:rPr lang="en-US" altLang="en-US" dirty="0">
                <a:latin typeface="Arial" panose="020B0604020202020204" pitchFamily="34" charset="0"/>
              </a:rPr>
              <a:t>Select options for your product. You may upload your file during the request process or email it to one of our staff listed below). </a:t>
            </a:r>
            <a:r>
              <a:rPr lang="en-US" altLang="en-US" u="sng" dirty="0">
                <a:latin typeface="Arial" panose="020B0604020202020204" pitchFamily="34" charset="0"/>
              </a:rPr>
              <a:t>Be sure to complete the last page with payment and delivery information, and click Place Order</a:t>
            </a:r>
            <a:r>
              <a:rPr lang="en-US" altLang="en-US" dirty="0">
                <a:latin typeface="Arial" panose="020B0604020202020204" pitchFamily="34" charset="0"/>
              </a:rPr>
              <a:t>. From there, we use the specifications submitted to create an estimate for authorization of anticipated costs.</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89F87CFA-3433-F343-B821-5CC3D501AB09}"/>
              </a:ext>
            </a:extLst>
          </p:cNvPr>
          <p:cNvSpPr txBox="1">
            <a:spLocks noChangeArrowheads="1"/>
          </p:cNvSpPr>
          <p:nvPr/>
        </p:nvSpPr>
        <p:spPr bwMode="auto">
          <a:xfrm>
            <a:off x="528638" y="3236913"/>
            <a:ext cx="4632325" cy="48164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dirty="0">
                <a:latin typeface="Arial" panose="020B0604020202020204" pitchFamily="34" charset="0"/>
              </a:rPr>
              <a:t>This template was designed to produce a 36” high x 48” high poster. Due to PowerPoint size limitations, this poster is created at half size: 18” x 24”. The file will be enlarged at the time it is printed.</a:t>
            </a:r>
          </a:p>
          <a:p>
            <a:pPr eaLnBrk="1" hangingPunct="1">
              <a:spcBef>
                <a:spcPts val="600"/>
              </a:spcBef>
            </a:pPr>
            <a:r>
              <a:rPr lang="en-US" altLang="en-US" dirty="0">
                <a:latin typeface="Arial" panose="020B0604020202020204" pitchFamily="34" charset="0"/>
              </a:rPr>
              <a:t>You can replace the blue section headings with ones that correlate to the main topics of your presentation. Typically they are:</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04170DB1-4BC5-A445-957B-C13E661FD3CF}"/>
              </a:ext>
            </a:extLst>
          </p:cNvPr>
          <p:cNvSpPr txBox="1">
            <a:spLocks noChangeArrowheads="1"/>
          </p:cNvSpPr>
          <p:nvPr/>
        </p:nvSpPr>
        <p:spPr bwMode="auto">
          <a:xfrm>
            <a:off x="5927725" y="8932863"/>
            <a:ext cx="4632325" cy="41862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dirty="0">
                <a:latin typeface="Arial" panose="020B0604020202020204" pitchFamily="34" charset="0"/>
              </a:rPr>
              <a:t>Are you too busy or </a:t>
            </a:r>
            <a:r>
              <a:rPr lang="ja-JP" altLang="en-US">
                <a:latin typeface="Arial" panose="020B0604020202020204" pitchFamily="34" charset="0"/>
              </a:rPr>
              <a:t>“</a:t>
            </a:r>
            <a:r>
              <a:rPr lang="en-US" altLang="ja-JP" dirty="0">
                <a:latin typeface="Arial" panose="020B0604020202020204" pitchFamily="34" charset="0"/>
              </a:rPr>
              <a:t>PowerPoint-challenged</a:t>
            </a:r>
            <a:r>
              <a:rPr lang="ja-JP" altLang="en-US">
                <a:latin typeface="Arial" panose="020B0604020202020204" pitchFamily="34" charset="0"/>
              </a:rPr>
              <a:t>”</a:t>
            </a:r>
            <a:r>
              <a:rPr lang="en-US" altLang="ja-JP"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dirty="0">
                <a:latin typeface="Arial" panose="020B0604020202020204" pitchFamily="34" charset="0"/>
                <a:cs typeface="Arial" panose="020B0604020202020204" pitchFamily="34" charset="0"/>
              </a:rPr>
              <a:t>A Word document with all your text or </a:t>
            </a:r>
            <a:br>
              <a:rPr lang="en-US" altLang="en-US"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multi-</a:t>
            </a:r>
            <a:r>
              <a:rPr lang="en-US" altLang="en-US"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dirty="0">
                <a:latin typeface="Arial" panose="020B0604020202020204" pitchFamily="34" charset="0"/>
              </a:rPr>
              <a:t>Your logos, photos, charts, graphs and tables.</a:t>
            </a:r>
          </a:p>
          <a:p>
            <a:pPr eaLnBrk="1" hangingPunct="1">
              <a:spcBef>
                <a:spcPts val="1200"/>
              </a:spcBef>
            </a:pPr>
            <a:r>
              <a:rPr lang="en-US" altLang="en-US"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E48DDBBA-3BE5-5741-84BF-B33448F6962D}"/>
              </a:ext>
            </a:extLst>
          </p:cNvPr>
          <p:cNvSpPr txBox="1">
            <a:spLocks noChangeArrowheads="1"/>
          </p:cNvSpPr>
          <p:nvPr/>
        </p:nvSpPr>
        <p:spPr bwMode="auto">
          <a:xfrm>
            <a:off x="5745163" y="2813050"/>
            <a:ext cx="4987925"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8FBA78D6-8060-284C-8C54-D3CC5703703C}"/>
              </a:ext>
            </a:extLst>
          </p:cNvPr>
          <p:cNvSpPr txBox="1">
            <a:spLocks noChangeArrowheads="1"/>
          </p:cNvSpPr>
          <p:nvPr/>
        </p:nvSpPr>
        <p:spPr bwMode="auto">
          <a:xfrm>
            <a:off x="11136313" y="7793038"/>
            <a:ext cx="4991100" cy="423862"/>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0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0073A849-F79C-A043-9902-41903AC18CB3}"/>
              </a:ext>
            </a:extLst>
          </p:cNvPr>
          <p:cNvSpPr txBox="1">
            <a:spLocks noChangeArrowheads="1"/>
          </p:cNvSpPr>
          <p:nvPr/>
        </p:nvSpPr>
        <p:spPr bwMode="auto">
          <a:xfrm>
            <a:off x="16538575" y="2809875"/>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dirty="0">
                <a:solidFill>
                  <a:srgbClr val="F8F8F8"/>
                </a:solidFill>
                <a:latin typeface="Arial" panose="020B0604020202020204" pitchFamily="34" charset="0"/>
              </a:rPr>
              <a:t>Turnaround Time</a:t>
            </a:r>
          </a:p>
        </p:txBody>
      </p:sp>
      <p:graphicFrame>
        <p:nvGraphicFramePr>
          <p:cNvPr id="134" name="Group 492">
            <a:extLst>
              <a:ext uri="{FF2B5EF4-FFF2-40B4-BE49-F238E27FC236}">
                <a16:creationId xmlns:a16="http://schemas.microsoft.com/office/drawing/2014/main" id="{D0498511-0B30-7A46-B9DB-3ECBF412C601}"/>
              </a:ext>
            </a:extLst>
          </p:cNvPr>
          <p:cNvGraphicFramePr>
            <a:graphicFrameLocks noGrp="1"/>
          </p:cNvGraphicFramePr>
          <p:nvPr/>
        </p:nvGraphicFramePr>
        <p:xfrm>
          <a:off x="16631228" y="13393885"/>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4"/>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63" name="Text Box 358">
            <a:extLst>
              <a:ext uri="{FF2B5EF4-FFF2-40B4-BE49-F238E27FC236}">
                <a16:creationId xmlns:a16="http://schemas.microsoft.com/office/drawing/2014/main" id="{43750EB3-A908-9C4E-AC98-6958044EC288}"/>
              </a:ext>
            </a:extLst>
          </p:cNvPr>
          <p:cNvSpPr txBox="1">
            <a:spLocks noChangeArrowheads="1"/>
          </p:cNvSpPr>
          <p:nvPr/>
        </p:nvSpPr>
        <p:spPr bwMode="auto">
          <a:xfrm>
            <a:off x="5927725" y="3249613"/>
            <a:ext cx="4632325" cy="20923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AD9FB647-9B12-FA4F-AD0C-431611038F27}"/>
              </a:ext>
            </a:extLst>
          </p:cNvPr>
          <p:cNvSpPr txBox="1">
            <a:spLocks noChangeArrowheads="1"/>
          </p:cNvSpPr>
          <p:nvPr/>
        </p:nvSpPr>
        <p:spPr bwMode="auto">
          <a:xfrm>
            <a:off x="11298238" y="8237538"/>
            <a:ext cx="4632325" cy="203123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dirty="0">
                <a:cs typeface="MS PGothic" charset="0"/>
              </a:rPr>
              <a:t>Digital files up to 10 MB can be emailed</a:t>
            </a:r>
            <a:br>
              <a:rPr lang="en-US" dirty="0">
                <a:cs typeface="MS PGothic" charset="0"/>
              </a:rPr>
            </a:br>
            <a:r>
              <a:rPr lang="en-US" dirty="0">
                <a:cs typeface="MS PGothic" charset="0"/>
              </a:rPr>
              <a:t> to BMC. Larger files may be sent through</a:t>
            </a:r>
            <a:br>
              <a:rPr lang="en-US" dirty="0">
                <a:cs typeface="MS PGothic" charset="0"/>
              </a:rPr>
            </a:br>
            <a:r>
              <a:rPr lang="en-US" dirty="0">
                <a:cs typeface="MS PGothic" charset="0"/>
              </a:rPr>
              <a:t>the campus online </a:t>
            </a:r>
            <a:r>
              <a:rPr lang="en-US" dirty="0" err="1">
                <a:cs typeface="MS PGothic" charset="0"/>
              </a:rPr>
              <a:t>dropbox</a:t>
            </a:r>
            <a:r>
              <a:rPr lang="en-US"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5"/>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dirty="0">
                <a:cs typeface="MS PGothic" charset="0"/>
              </a:rPr>
              <a:t>Other materials may be dropped to room 2.02 or 2.17 in building 4 on the VAMC campus. </a:t>
            </a:r>
            <a:endParaRPr lang="en-US" dirty="0">
              <a:latin typeface="+mn-lt"/>
              <a:cs typeface="MS PGothic" charset="0"/>
            </a:endParaRPr>
          </a:p>
        </p:txBody>
      </p:sp>
      <p:sp>
        <p:nvSpPr>
          <p:cNvPr id="65" name="Text Box 358">
            <a:extLst>
              <a:ext uri="{FF2B5EF4-FFF2-40B4-BE49-F238E27FC236}">
                <a16:creationId xmlns:a16="http://schemas.microsoft.com/office/drawing/2014/main" id="{AEA61C04-2416-CB42-877E-3C281F35B385}"/>
              </a:ext>
            </a:extLst>
          </p:cNvPr>
          <p:cNvSpPr txBox="1">
            <a:spLocks noChangeArrowheads="1"/>
          </p:cNvSpPr>
          <p:nvPr/>
        </p:nvSpPr>
        <p:spPr bwMode="auto">
          <a:xfrm>
            <a:off x="16700500" y="3249613"/>
            <a:ext cx="4632325" cy="13541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dirty="0">
                <a:cs typeface="MS PGothic" charset="0"/>
              </a:rPr>
              <a:t>Research Posters are usually printed in 2-3 days or less from a print-ready PDF file. BMC can set up the design of your poster in an additional 4 working days or less. </a:t>
            </a:r>
            <a:endParaRPr lang="en-US" dirty="0">
              <a:latin typeface="+mn-lt"/>
              <a:cs typeface="MS PGothic" charset="0"/>
            </a:endParaRPr>
          </a:p>
        </p:txBody>
      </p:sp>
      <p:sp>
        <p:nvSpPr>
          <p:cNvPr id="24" name="Text Box 358">
            <a:extLst>
              <a:ext uri="{FF2B5EF4-FFF2-40B4-BE49-F238E27FC236}">
                <a16:creationId xmlns:a16="http://schemas.microsoft.com/office/drawing/2014/main" id="{278B62A3-5657-3749-8D9B-9744C291FF23}"/>
              </a:ext>
            </a:extLst>
          </p:cNvPr>
          <p:cNvSpPr txBox="1">
            <a:spLocks noChangeArrowheads="1"/>
          </p:cNvSpPr>
          <p:nvPr/>
        </p:nvSpPr>
        <p:spPr bwMode="auto">
          <a:xfrm>
            <a:off x="519113" y="10125075"/>
            <a:ext cx="4632325" cy="42783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dirty="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dirty="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dirty="0">
                <a:latin typeface="Arial" panose="020B0604020202020204" pitchFamily="34" charset="0"/>
              </a:rPr>
              <a:t>Note: BMC can also tweak the design of your PowerPoint files if requested, usually at nominal cost.</a:t>
            </a:r>
          </a:p>
        </p:txBody>
      </p:sp>
      <p:sp>
        <p:nvSpPr>
          <p:cNvPr id="25" name="Text Box 358">
            <a:extLst>
              <a:ext uri="{FF2B5EF4-FFF2-40B4-BE49-F238E27FC236}">
                <a16:creationId xmlns:a16="http://schemas.microsoft.com/office/drawing/2014/main" id="{AF8DD94B-7339-FF41-9BED-3BBF927F774B}"/>
              </a:ext>
            </a:extLst>
          </p:cNvPr>
          <p:cNvSpPr txBox="1">
            <a:spLocks noChangeArrowheads="1"/>
          </p:cNvSpPr>
          <p:nvPr/>
        </p:nvSpPr>
        <p:spPr bwMode="auto">
          <a:xfrm>
            <a:off x="11330119" y="3243492"/>
            <a:ext cx="4632960" cy="329311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dirty="0">
                <a:cs typeface="MS PGothic" charset="0"/>
              </a:rPr>
              <a:t>We have samples at our offices in the Quillen Medical Library, Building 4, ETSU/VAMC Campus. For more information and pricing, </a:t>
            </a:r>
            <a:br>
              <a:rPr lang="en-US" dirty="0">
                <a:cs typeface="MS PGothic" charset="0"/>
              </a:rPr>
            </a:br>
            <a:r>
              <a:rPr lang="en-US" dirty="0">
                <a:cs typeface="MS PGothic" charset="0"/>
              </a:rPr>
              <a:t>go to: </a:t>
            </a:r>
          </a:p>
          <a:p>
            <a:pPr algn="ctr">
              <a:defRPr/>
            </a:pPr>
            <a:r>
              <a:rPr lang="en-US" sz="1800" b="1" dirty="0">
                <a:solidFill>
                  <a:schemeClr val="accent2">
                    <a:lumMod val="60000"/>
                    <a:lumOff val="40000"/>
                  </a:schemeClr>
                </a:solidFill>
                <a:latin typeface="Arial"/>
                <a:cs typeface="Arial"/>
                <a:hlinkClick r:id="rId6"/>
              </a:rPr>
              <a:t>https://bmccreative.org/turnaround-and-pricing-examples/</a:t>
            </a:r>
            <a:endParaRPr lang="en-US" sz="1800" u="sng" dirty="0">
              <a:solidFill>
                <a:schemeClr val="accent2">
                  <a:lumMod val="60000"/>
                  <a:lumOff val="40000"/>
                  <a:alpha val="0"/>
                </a:schemeClr>
              </a:solidFill>
              <a:cs typeface="MS PGothic" charset="0"/>
              <a:hlinkClick r:id="rId6"/>
            </a:endParaRPr>
          </a:p>
        </p:txBody>
      </p:sp>
      <p:sp>
        <p:nvSpPr>
          <p:cNvPr id="26" name="Text Box 358">
            <a:extLst>
              <a:ext uri="{FF2B5EF4-FFF2-40B4-BE49-F238E27FC236}">
                <a16:creationId xmlns:a16="http://schemas.microsoft.com/office/drawing/2014/main" id="{17FE56DC-3003-1942-B6AE-DEB7C1E04B84}"/>
              </a:ext>
            </a:extLst>
          </p:cNvPr>
          <p:cNvSpPr txBox="1">
            <a:spLocks noChangeArrowheads="1"/>
          </p:cNvSpPr>
          <p:nvPr/>
        </p:nvSpPr>
        <p:spPr bwMode="auto">
          <a:xfrm>
            <a:off x="11329988" y="12553950"/>
            <a:ext cx="4632325" cy="18462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pic>
        <p:nvPicPr>
          <p:cNvPr id="5145" name="Picture 1" descr="E-ETSU Monogram Vertical Gold.png">
            <a:extLst>
              <a:ext uri="{FF2B5EF4-FFF2-40B4-BE49-F238E27FC236}">
                <a16:creationId xmlns:a16="http://schemas.microsoft.com/office/drawing/2014/main" id="{811EE56D-9EFC-7B42-BF60-91F2ED055783}"/>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417636" y="734580"/>
            <a:ext cx="1399605" cy="1278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EE31EA58-ECEE-7249-ABCD-EBC86F9F6BDA}"/>
              </a:ext>
            </a:extLst>
          </p:cNvPr>
          <p:cNvSpPr/>
          <p:nvPr/>
        </p:nvSpPr>
        <p:spPr>
          <a:xfrm>
            <a:off x="19309874" y="14294871"/>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8"/>
              </a:rPr>
              <a:t>fair@etsu.edu</a:t>
            </a:r>
            <a:endParaRPr lang="en-US" dirty="0"/>
          </a:p>
        </p:txBody>
      </p:sp>
      <p:pic>
        <p:nvPicPr>
          <p:cNvPr id="3" name="Picture 4" descr="Text&#10;&#10;Description automatically generated">
            <a:extLst>
              <a:ext uri="{FF2B5EF4-FFF2-40B4-BE49-F238E27FC236}">
                <a16:creationId xmlns:a16="http://schemas.microsoft.com/office/drawing/2014/main" id="{982EE9DD-D581-4E2F-80A7-A86993F8588F}"/>
              </a:ext>
            </a:extLst>
          </p:cNvPr>
          <p:cNvPicPr>
            <a:picLocks noChangeAspect="1"/>
          </p:cNvPicPr>
          <p:nvPr/>
        </p:nvPicPr>
        <p:blipFill>
          <a:blip r:embed="rId9"/>
          <a:stretch>
            <a:fillRect/>
          </a:stretch>
        </p:blipFill>
        <p:spPr>
          <a:xfrm>
            <a:off x="18928996" y="664253"/>
            <a:ext cx="2428875" cy="1352550"/>
          </a:xfrm>
          <a:prstGeom prst="rect">
            <a:avLst/>
          </a:prstGeom>
        </p:spPr>
      </p:pic>
    </p:spTree>
    <p:extLst>
      <p:ext uri="{BB962C8B-B14F-4D97-AF65-F5344CB8AC3E}">
        <p14:creationId xmlns:p14="http://schemas.microsoft.com/office/powerpoint/2010/main" val="2611457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344471DF-0388-9D4C-A4E7-D590CB243A14}"/>
              </a:ext>
            </a:extLst>
          </p:cNvPr>
          <p:cNvSpPr>
            <a:spLocks noChangeArrowheads="1"/>
          </p:cNvSpPr>
          <p:nvPr/>
        </p:nvSpPr>
        <p:spPr bwMode="auto">
          <a:xfrm>
            <a:off x="3654425" y="314325"/>
            <a:ext cx="14630400" cy="1714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1DBA520F-65FC-7F4C-BA89-515436DB3237}"/>
              </a:ext>
            </a:extLst>
          </p:cNvPr>
          <p:cNvSpPr txBox="1">
            <a:spLocks noChangeArrowheads="1"/>
          </p:cNvSpPr>
          <p:nvPr/>
        </p:nvSpPr>
        <p:spPr bwMode="auto">
          <a:xfrm>
            <a:off x="346075" y="2809875"/>
            <a:ext cx="4987925"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dirty="0">
                <a:solidFill>
                  <a:srgbClr val="F8F8F8"/>
                </a:solidFill>
                <a:latin typeface="+mn-lt"/>
                <a:cs typeface="MS PGothic" charset="0"/>
              </a:rPr>
              <a:t>About this Template</a:t>
            </a:r>
          </a:p>
        </p:txBody>
      </p:sp>
      <p:sp>
        <p:nvSpPr>
          <p:cNvPr id="5123" name="Text Box 350">
            <a:extLst>
              <a:ext uri="{FF2B5EF4-FFF2-40B4-BE49-F238E27FC236}">
                <a16:creationId xmlns:a16="http://schemas.microsoft.com/office/drawing/2014/main" id="{C53DA592-8065-A240-A769-3549706BB759}"/>
              </a:ext>
            </a:extLst>
          </p:cNvPr>
          <p:cNvSpPr txBox="1">
            <a:spLocks noChangeArrowheads="1"/>
          </p:cNvSpPr>
          <p:nvPr/>
        </p:nvSpPr>
        <p:spPr bwMode="auto">
          <a:xfrm>
            <a:off x="342900" y="9677400"/>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a:solidFill>
                  <a:srgbClr val="F8F8F8"/>
                </a:solidFill>
                <a:latin typeface="Arial" panose="020B0604020202020204" pitchFamily="34" charset="0"/>
              </a:rPr>
              <a:t>File </a:t>
            </a:r>
            <a:r>
              <a:rPr lang="en-US" altLang="en-US" sz="2000" b="1" dirty="0">
                <a:solidFill>
                  <a:srgbClr val="F8F8F8"/>
                </a:solidFill>
                <a:latin typeface="Arial" panose="020B0604020202020204" pitchFamily="34" charset="0"/>
              </a:rPr>
              <a:t>Preparation</a:t>
            </a:r>
          </a:p>
        </p:txBody>
      </p:sp>
      <p:sp>
        <p:nvSpPr>
          <p:cNvPr id="74" name="Text Box 351">
            <a:extLst>
              <a:ext uri="{FF2B5EF4-FFF2-40B4-BE49-F238E27FC236}">
                <a16:creationId xmlns:a16="http://schemas.microsoft.com/office/drawing/2014/main" id="{6E6D70B8-0E87-9E47-9F56-FAC440D3B940}"/>
              </a:ext>
            </a:extLst>
          </p:cNvPr>
          <p:cNvSpPr txBox="1">
            <a:spLocks noChangeArrowheads="1"/>
          </p:cNvSpPr>
          <p:nvPr/>
        </p:nvSpPr>
        <p:spPr bwMode="auto">
          <a:xfrm>
            <a:off x="5741988" y="8499475"/>
            <a:ext cx="4991100"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a:solidFill>
                  <a:srgbClr val="F8F8F8"/>
                </a:solidFill>
                <a:latin typeface="+mn-lt"/>
                <a:cs typeface="MS PGothic" charset="0"/>
              </a:rPr>
              <a:t>Design </a:t>
            </a:r>
            <a:r>
              <a:rPr lang="en-US" sz="2000" b="1" dirty="0">
                <a:solidFill>
                  <a:srgbClr val="F8F8F8"/>
                </a:solidFill>
                <a:latin typeface="+mn-lt"/>
                <a:cs typeface="MS PGothic" charset="0"/>
              </a:rPr>
              <a:t>Services</a:t>
            </a:r>
          </a:p>
        </p:txBody>
      </p:sp>
      <p:sp>
        <p:nvSpPr>
          <p:cNvPr id="75" name="Text Box 352">
            <a:extLst>
              <a:ext uri="{FF2B5EF4-FFF2-40B4-BE49-F238E27FC236}">
                <a16:creationId xmlns:a16="http://schemas.microsoft.com/office/drawing/2014/main" id="{FE7CDCD5-703B-FB4E-8B47-F4A2FE457DAA}"/>
              </a:ext>
            </a:extLst>
          </p:cNvPr>
          <p:cNvSpPr txBox="1">
            <a:spLocks noChangeArrowheads="1"/>
          </p:cNvSpPr>
          <p:nvPr/>
        </p:nvSpPr>
        <p:spPr bwMode="auto">
          <a:xfrm>
            <a:off x="16538575" y="5894434"/>
            <a:ext cx="4991100" cy="423770"/>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0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17258A91-9247-BB4C-A75E-5703E063290E}"/>
              </a:ext>
            </a:extLst>
          </p:cNvPr>
          <p:cNvSpPr txBox="1">
            <a:spLocks noChangeArrowheads="1"/>
          </p:cNvSpPr>
          <p:nvPr/>
        </p:nvSpPr>
        <p:spPr bwMode="auto">
          <a:xfrm>
            <a:off x="11136313" y="12122150"/>
            <a:ext cx="4991100" cy="42227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000" b="1" dirty="0">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DF35C02D-4722-484D-9279-02AA9E085286}"/>
              </a:ext>
            </a:extLst>
          </p:cNvPr>
          <p:cNvSpPr txBox="1">
            <a:spLocks noChangeArrowheads="1"/>
          </p:cNvSpPr>
          <p:nvPr/>
        </p:nvSpPr>
        <p:spPr bwMode="auto">
          <a:xfrm>
            <a:off x="11136313" y="2813050"/>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BF1E1258-A844-A247-A1DA-B54F9819D023}"/>
              </a:ext>
            </a:extLst>
          </p:cNvPr>
          <p:cNvSpPr txBox="1">
            <a:spLocks noChangeArrowheads="1"/>
          </p:cNvSpPr>
          <p:nvPr/>
        </p:nvSpPr>
        <p:spPr bwMode="auto">
          <a:xfrm>
            <a:off x="16538575" y="12793663"/>
            <a:ext cx="4991100" cy="42386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dirty="0">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3CF72A00-CC91-5841-9BFB-7C1490B4E6C3}"/>
              </a:ext>
            </a:extLst>
          </p:cNvPr>
          <p:cNvSpPr txBox="1">
            <a:spLocks noChangeArrowheads="1"/>
          </p:cNvSpPr>
          <p:nvPr/>
        </p:nvSpPr>
        <p:spPr bwMode="auto">
          <a:xfrm>
            <a:off x="16751300" y="6356350"/>
            <a:ext cx="4611688" cy="560144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dirty="0">
                <a:latin typeface="Arial" panose="020B0604020202020204" pitchFamily="34" charset="0"/>
              </a:rPr>
              <a:t>Sign in and select the QCOM icon; choose from the  A-Z list or use the search field. </a:t>
            </a:r>
          </a:p>
          <a:p>
            <a:pPr eaLnBrk="1" hangingPunct="1">
              <a:spcBef>
                <a:spcPts val="1200"/>
              </a:spcBef>
            </a:pPr>
            <a:r>
              <a:rPr lang="en-US" altLang="en-US" dirty="0">
                <a:latin typeface="Arial" panose="020B0604020202020204" pitchFamily="34" charset="0"/>
              </a:rPr>
              <a:t>Select options for your product. You may upload your file during the request process or email it to one of our staff listed below). </a:t>
            </a:r>
            <a:r>
              <a:rPr lang="en-US" altLang="en-US" u="sng" dirty="0">
                <a:latin typeface="Arial" panose="020B0604020202020204" pitchFamily="34" charset="0"/>
              </a:rPr>
              <a:t>Be sure to complete the last page with payment and delivery information, and click Place Order</a:t>
            </a:r>
            <a:r>
              <a:rPr lang="en-US" altLang="en-US" dirty="0">
                <a:latin typeface="Arial" panose="020B0604020202020204" pitchFamily="34" charset="0"/>
              </a:rPr>
              <a:t>. From there, we use the specifications submitted to create an estimate for authorization of anticipated costs.</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89F87CFA-3433-F343-B821-5CC3D501AB09}"/>
              </a:ext>
            </a:extLst>
          </p:cNvPr>
          <p:cNvSpPr txBox="1">
            <a:spLocks noChangeArrowheads="1"/>
          </p:cNvSpPr>
          <p:nvPr/>
        </p:nvSpPr>
        <p:spPr bwMode="auto">
          <a:xfrm>
            <a:off x="528638" y="3236913"/>
            <a:ext cx="4632325" cy="4816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dirty="0">
                <a:latin typeface="Arial" panose="020B0604020202020204" pitchFamily="34" charset="0"/>
              </a:rPr>
              <a:t>This template was designed to produce a 36” high x 48” high poster. Due to PowerPoint size limitations, this poster is created at half size: 18” x 24”. The file will be enlarged at the time it is printed.</a:t>
            </a:r>
          </a:p>
          <a:p>
            <a:pPr eaLnBrk="1" hangingPunct="1">
              <a:spcBef>
                <a:spcPts val="600"/>
              </a:spcBef>
            </a:pPr>
            <a:r>
              <a:rPr lang="en-US" altLang="en-US" dirty="0">
                <a:latin typeface="Arial" panose="020B0604020202020204" pitchFamily="34" charset="0"/>
              </a:rPr>
              <a:t>You can replace the blue section headings with ones that correlate to the main topics of your presentation. Typically they are:</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04170DB1-4BC5-A445-957B-C13E661FD3CF}"/>
              </a:ext>
            </a:extLst>
          </p:cNvPr>
          <p:cNvSpPr txBox="1">
            <a:spLocks noChangeArrowheads="1"/>
          </p:cNvSpPr>
          <p:nvPr/>
        </p:nvSpPr>
        <p:spPr bwMode="auto">
          <a:xfrm>
            <a:off x="5927725" y="8932863"/>
            <a:ext cx="4632325" cy="41862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dirty="0">
                <a:latin typeface="Arial" panose="020B0604020202020204" pitchFamily="34" charset="0"/>
              </a:rPr>
              <a:t>Are you too busy or </a:t>
            </a:r>
            <a:r>
              <a:rPr lang="ja-JP" altLang="en-US">
                <a:latin typeface="Arial" panose="020B0604020202020204" pitchFamily="34" charset="0"/>
              </a:rPr>
              <a:t>“</a:t>
            </a:r>
            <a:r>
              <a:rPr lang="en-US" altLang="ja-JP" dirty="0">
                <a:latin typeface="Arial" panose="020B0604020202020204" pitchFamily="34" charset="0"/>
              </a:rPr>
              <a:t>PowerPoint-challenged</a:t>
            </a:r>
            <a:r>
              <a:rPr lang="ja-JP" altLang="en-US">
                <a:latin typeface="Arial" panose="020B0604020202020204" pitchFamily="34" charset="0"/>
              </a:rPr>
              <a:t>”</a:t>
            </a:r>
            <a:r>
              <a:rPr lang="en-US" altLang="ja-JP"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dirty="0">
                <a:latin typeface="Arial" panose="020B0604020202020204" pitchFamily="34" charset="0"/>
                <a:cs typeface="Arial" panose="020B0604020202020204" pitchFamily="34" charset="0"/>
              </a:rPr>
              <a:t>A Word document with all your text or </a:t>
            </a:r>
            <a:br>
              <a:rPr lang="en-US" altLang="en-US"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multi-</a:t>
            </a:r>
            <a:r>
              <a:rPr lang="en-US" altLang="en-US"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dirty="0">
                <a:latin typeface="Arial" panose="020B0604020202020204" pitchFamily="34" charset="0"/>
              </a:rPr>
              <a:t>Your logos, photos, charts, graphs and tables.</a:t>
            </a:r>
          </a:p>
          <a:p>
            <a:pPr eaLnBrk="1" hangingPunct="1">
              <a:spcBef>
                <a:spcPts val="1200"/>
              </a:spcBef>
            </a:pPr>
            <a:r>
              <a:rPr lang="en-US" altLang="en-US"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E48DDBBA-3BE5-5741-84BF-B33448F6962D}"/>
              </a:ext>
            </a:extLst>
          </p:cNvPr>
          <p:cNvSpPr txBox="1">
            <a:spLocks noChangeArrowheads="1"/>
          </p:cNvSpPr>
          <p:nvPr/>
        </p:nvSpPr>
        <p:spPr bwMode="auto">
          <a:xfrm>
            <a:off x="5745163" y="2813050"/>
            <a:ext cx="4987925"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8FBA78D6-8060-284C-8C54-D3CC5703703C}"/>
              </a:ext>
            </a:extLst>
          </p:cNvPr>
          <p:cNvSpPr txBox="1">
            <a:spLocks noChangeArrowheads="1"/>
          </p:cNvSpPr>
          <p:nvPr/>
        </p:nvSpPr>
        <p:spPr bwMode="auto">
          <a:xfrm>
            <a:off x="11136313" y="7793038"/>
            <a:ext cx="4991100" cy="423862"/>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0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0073A849-F79C-A043-9902-41903AC18CB3}"/>
              </a:ext>
            </a:extLst>
          </p:cNvPr>
          <p:cNvSpPr txBox="1">
            <a:spLocks noChangeArrowheads="1"/>
          </p:cNvSpPr>
          <p:nvPr/>
        </p:nvSpPr>
        <p:spPr bwMode="auto">
          <a:xfrm>
            <a:off x="16538575" y="2809875"/>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dirty="0">
                <a:solidFill>
                  <a:srgbClr val="F8F8F8"/>
                </a:solidFill>
                <a:latin typeface="Arial" panose="020B0604020202020204" pitchFamily="34" charset="0"/>
              </a:rPr>
              <a:t>Turnaround Time</a:t>
            </a:r>
          </a:p>
        </p:txBody>
      </p:sp>
      <p:graphicFrame>
        <p:nvGraphicFramePr>
          <p:cNvPr id="134" name="Group 492">
            <a:extLst>
              <a:ext uri="{FF2B5EF4-FFF2-40B4-BE49-F238E27FC236}">
                <a16:creationId xmlns:a16="http://schemas.microsoft.com/office/drawing/2014/main" id="{D0498511-0B30-7A46-B9DB-3ECBF412C601}"/>
              </a:ext>
            </a:extLst>
          </p:cNvPr>
          <p:cNvGraphicFramePr>
            <a:graphicFrameLocks noGrp="1"/>
          </p:cNvGraphicFramePr>
          <p:nvPr/>
        </p:nvGraphicFramePr>
        <p:xfrm>
          <a:off x="16631228" y="13393885"/>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4"/>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63" name="Text Box 358">
            <a:extLst>
              <a:ext uri="{FF2B5EF4-FFF2-40B4-BE49-F238E27FC236}">
                <a16:creationId xmlns:a16="http://schemas.microsoft.com/office/drawing/2014/main" id="{43750EB3-A908-9C4E-AC98-6958044EC288}"/>
              </a:ext>
            </a:extLst>
          </p:cNvPr>
          <p:cNvSpPr txBox="1">
            <a:spLocks noChangeArrowheads="1"/>
          </p:cNvSpPr>
          <p:nvPr/>
        </p:nvSpPr>
        <p:spPr bwMode="auto">
          <a:xfrm>
            <a:off x="5927725" y="3249613"/>
            <a:ext cx="4632325" cy="2092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AD9FB647-9B12-FA4F-AD0C-431611038F27}"/>
              </a:ext>
            </a:extLst>
          </p:cNvPr>
          <p:cNvSpPr txBox="1">
            <a:spLocks noChangeArrowheads="1"/>
          </p:cNvSpPr>
          <p:nvPr/>
        </p:nvSpPr>
        <p:spPr bwMode="auto">
          <a:xfrm>
            <a:off x="11298238" y="8237538"/>
            <a:ext cx="4632325" cy="203123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dirty="0">
                <a:cs typeface="MS PGothic" charset="0"/>
              </a:rPr>
              <a:t>Digital files up to 10 MB can be emailed</a:t>
            </a:r>
            <a:br>
              <a:rPr lang="en-US" dirty="0">
                <a:cs typeface="MS PGothic" charset="0"/>
              </a:rPr>
            </a:br>
            <a:r>
              <a:rPr lang="en-US" dirty="0">
                <a:cs typeface="MS PGothic" charset="0"/>
              </a:rPr>
              <a:t> to BMC. Larger files may be sent through</a:t>
            </a:r>
            <a:br>
              <a:rPr lang="en-US" dirty="0">
                <a:cs typeface="MS PGothic" charset="0"/>
              </a:rPr>
            </a:br>
            <a:r>
              <a:rPr lang="en-US" dirty="0">
                <a:cs typeface="MS PGothic" charset="0"/>
              </a:rPr>
              <a:t>the campus online </a:t>
            </a:r>
            <a:r>
              <a:rPr lang="en-US" dirty="0" err="1">
                <a:cs typeface="MS PGothic" charset="0"/>
              </a:rPr>
              <a:t>dropbox</a:t>
            </a:r>
            <a:r>
              <a:rPr lang="en-US"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5"/>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dirty="0">
                <a:cs typeface="MS PGothic" charset="0"/>
              </a:rPr>
              <a:t>Other materials may be dropped to room 2.02 or 2.17 in building 4 on the VAMC campus. </a:t>
            </a:r>
            <a:endParaRPr lang="en-US" dirty="0">
              <a:latin typeface="+mn-lt"/>
              <a:cs typeface="MS PGothic" charset="0"/>
            </a:endParaRPr>
          </a:p>
        </p:txBody>
      </p:sp>
      <p:sp>
        <p:nvSpPr>
          <p:cNvPr id="65" name="Text Box 358">
            <a:extLst>
              <a:ext uri="{FF2B5EF4-FFF2-40B4-BE49-F238E27FC236}">
                <a16:creationId xmlns:a16="http://schemas.microsoft.com/office/drawing/2014/main" id="{AEA61C04-2416-CB42-877E-3C281F35B385}"/>
              </a:ext>
            </a:extLst>
          </p:cNvPr>
          <p:cNvSpPr txBox="1">
            <a:spLocks noChangeArrowheads="1"/>
          </p:cNvSpPr>
          <p:nvPr/>
        </p:nvSpPr>
        <p:spPr bwMode="auto">
          <a:xfrm>
            <a:off x="16700500" y="3249613"/>
            <a:ext cx="4632325" cy="13541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dirty="0">
                <a:cs typeface="MS PGothic" charset="0"/>
              </a:rPr>
              <a:t>Research Posters are usually printed in 2-3 days or less from a print-ready PDF file. BMC can set up the design of your poster in an additional 4 working days or less. </a:t>
            </a:r>
            <a:endParaRPr lang="en-US" dirty="0">
              <a:latin typeface="+mn-lt"/>
              <a:cs typeface="MS PGothic" charset="0"/>
            </a:endParaRPr>
          </a:p>
        </p:txBody>
      </p:sp>
      <p:sp>
        <p:nvSpPr>
          <p:cNvPr id="24" name="Text Box 358">
            <a:extLst>
              <a:ext uri="{FF2B5EF4-FFF2-40B4-BE49-F238E27FC236}">
                <a16:creationId xmlns:a16="http://schemas.microsoft.com/office/drawing/2014/main" id="{278B62A3-5657-3749-8D9B-9744C291FF23}"/>
              </a:ext>
            </a:extLst>
          </p:cNvPr>
          <p:cNvSpPr txBox="1">
            <a:spLocks noChangeArrowheads="1"/>
          </p:cNvSpPr>
          <p:nvPr/>
        </p:nvSpPr>
        <p:spPr bwMode="auto">
          <a:xfrm>
            <a:off x="519113" y="10125075"/>
            <a:ext cx="4632325" cy="4278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dirty="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dirty="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dirty="0">
                <a:latin typeface="Arial" panose="020B0604020202020204" pitchFamily="34" charset="0"/>
              </a:rPr>
              <a:t>Note: BMC can also tweak the design of your PowerPoint files if requested, usually at nominal cost.</a:t>
            </a:r>
          </a:p>
        </p:txBody>
      </p:sp>
      <p:sp>
        <p:nvSpPr>
          <p:cNvPr id="25" name="Text Box 358">
            <a:extLst>
              <a:ext uri="{FF2B5EF4-FFF2-40B4-BE49-F238E27FC236}">
                <a16:creationId xmlns:a16="http://schemas.microsoft.com/office/drawing/2014/main" id="{AF8DD94B-7339-FF41-9BED-3BBF927F774B}"/>
              </a:ext>
            </a:extLst>
          </p:cNvPr>
          <p:cNvSpPr txBox="1">
            <a:spLocks noChangeArrowheads="1"/>
          </p:cNvSpPr>
          <p:nvPr/>
        </p:nvSpPr>
        <p:spPr bwMode="auto">
          <a:xfrm>
            <a:off x="11330119" y="3243492"/>
            <a:ext cx="4632960" cy="32931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dirty="0">
                <a:cs typeface="MS PGothic" charset="0"/>
              </a:rPr>
              <a:t>We have samples at our offices in the Quillen Medical Library, Building 4, ETSU/VAMC Campus. For more information and pricing, </a:t>
            </a:r>
            <a:br>
              <a:rPr lang="en-US" dirty="0">
                <a:cs typeface="MS PGothic" charset="0"/>
              </a:rPr>
            </a:br>
            <a:r>
              <a:rPr lang="en-US" dirty="0">
                <a:cs typeface="MS PGothic" charset="0"/>
              </a:rPr>
              <a:t>go to: </a:t>
            </a:r>
          </a:p>
          <a:p>
            <a:pPr algn="ctr">
              <a:defRPr/>
            </a:pPr>
            <a:r>
              <a:rPr lang="en-US" sz="1800" b="1" dirty="0">
                <a:solidFill>
                  <a:schemeClr val="accent2">
                    <a:lumMod val="60000"/>
                    <a:lumOff val="40000"/>
                  </a:schemeClr>
                </a:solidFill>
                <a:latin typeface="Arial"/>
                <a:cs typeface="Arial"/>
                <a:hlinkClick r:id="rId6"/>
              </a:rPr>
              <a:t>https://bmccreative.org/turnaround-and-pricing-examples/</a:t>
            </a:r>
            <a:endParaRPr lang="en-US" sz="1800" u="sng" dirty="0">
              <a:solidFill>
                <a:schemeClr val="accent2">
                  <a:lumMod val="60000"/>
                  <a:lumOff val="40000"/>
                  <a:alpha val="0"/>
                </a:schemeClr>
              </a:solidFill>
              <a:cs typeface="MS PGothic" charset="0"/>
              <a:hlinkClick r:id="rId6"/>
            </a:endParaRPr>
          </a:p>
        </p:txBody>
      </p:sp>
      <p:sp>
        <p:nvSpPr>
          <p:cNvPr id="26" name="Text Box 358">
            <a:extLst>
              <a:ext uri="{FF2B5EF4-FFF2-40B4-BE49-F238E27FC236}">
                <a16:creationId xmlns:a16="http://schemas.microsoft.com/office/drawing/2014/main" id="{17FE56DC-3003-1942-B6AE-DEB7C1E04B84}"/>
              </a:ext>
            </a:extLst>
          </p:cNvPr>
          <p:cNvSpPr txBox="1">
            <a:spLocks noChangeArrowheads="1"/>
          </p:cNvSpPr>
          <p:nvPr/>
        </p:nvSpPr>
        <p:spPr bwMode="auto">
          <a:xfrm>
            <a:off x="11329988" y="12553950"/>
            <a:ext cx="4632325" cy="18462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pic>
        <p:nvPicPr>
          <p:cNvPr id="5145" name="Picture 1" descr="E-ETSU Monogram Vertical Gold.png">
            <a:extLst>
              <a:ext uri="{FF2B5EF4-FFF2-40B4-BE49-F238E27FC236}">
                <a16:creationId xmlns:a16="http://schemas.microsoft.com/office/drawing/2014/main" id="{811EE56D-9EFC-7B42-BF60-91F2ED055783}"/>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417636" y="734580"/>
            <a:ext cx="1399605" cy="1278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EE31EA58-ECEE-7249-ABCD-EBC86F9F6BDA}"/>
              </a:ext>
            </a:extLst>
          </p:cNvPr>
          <p:cNvSpPr/>
          <p:nvPr/>
        </p:nvSpPr>
        <p:spPr>
          <a:xfrm>
            <a:off x="19309874" y="14294871"/>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8"/>
              </a:rPr>
              <a:t>fair@etsu.edu</a:t>
            </a:r>
            <a:endParaRPr lang="en-US" dirty="0"/>
          </a:p>
        </p:txBody>
      </p:sp>
      <p:pic>
        <p:nvPicPr>
          <p:cNvPr id="3" name="Picture 4" descr="Text&#10;&#10;Description automatically generated">
            <a:extLst>
              <a:ext uri="{FF2B5EF4-FFF2-40B4-BE49-F238E27FC236}">
                <a16:creationId xmlns:a16="http://schemas.microsoft.com/office/drawing/2014/main" id="{2FD79AF0-ABC0-4DB4-9BFA-C80357C8C148}"/>
              </a:ext>
            </a:extLst>
          </p:cNvPr>
          <p:cNvPicPr>
            <a:picLocks noChangeAspect="1"/>
          </p:cNvPicPr>
          <p:nvPr/>
        </p:nvPicPr>
        <p:blipFill>
          <a:blip r:embed="rId9"/>
          <a:stretch>
            <a:fillRect/>
          </a:stretch>
        </p:blipFill>
        <p:spPr>
          <a:xfrm>
            <a:off x="18594280" y="778939"/>
            <a:ext cx="2743200" cy="1194201"/>
          </a:xfrm>
          <a:prstGeom prst="rect">
            <a:avLst/>
          </a:prstGeom>
        </p:spPr>
      </p:pic>
    </p:spTree>
    <p:extLst>
      <p:ext uri="{BB962C8B-B14F-4D97-AF65-F5344CB8AC3E}">
        <p14:creationId xmlns:p14="http://schemas.microsoft.com/office/powerpoint/2010/main" val="1439248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344471DF-0388-9D4C-A4E7-D590CB243A14}"/>
              </a:ext>
            </a:extLst>
          </p:cNvPr>
          <p:cNvSpPr>
            <a:spLocks noChangeArrowheads="1"/>
          </p:cNvSpPr>
          <p:nvPr/>
        </p:nvSpPr>
        <p:spPr bwMode="auto">
          <a:xfrm>
            <a:off x="3654425" y="314325"/>
            <a:ext cx="14630400" cy="1714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1DBA520F-65FC-7F4C-BA89-515436DB3237}"/>
              </a:ext>
            </a:extLst>
          </p:cNvPr>
          <p:cNvSpPr txBox="1">
            <a:spLocks noChangeArrowheads="1"/>
          </p:cNvSpPr>
          <p:nvPr/>
        </p:nvSpPr>
        <p:spPr bwMode="auto">
          <a:xfrm>
            <a:off x="346075" y="2809875"/>
            <a:ext cx="4987925"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dirty="0">
                <a:solidFill>
                  <a:srgbClr val="F8F8F8"/>
                </a:solidFill>
                <a:latin typeface="+mn-lt"/>
                <a:cs typeface="MS PGothic" charset="0"/>
              </a:rPr>
              <a:t>About this Template</a:t>
            </a:r>
          </a:p>
        </p:txBody>
      </p:sp>
      <p:sp>
        <p:nvSpPr>
          <p:cNvPr id="5123" name="Text Box 350">
            <a:extLst>
              <a:ext uri="{FF2B5EF4-FFF2-40B4-BE49-F238E27FC236}">
                <a16:creationId xmlns:a16="http://schemas.microsoft.com/office/drawing/2014/main" id="{C53DA592-8065-A240-A769-3549706BB759}"/>
              </a:ext>
            </a:extLst>
          </p:cNvPr>
          <p:cNvSpPr txBox="1">
            <a:spLocks noChangeArrowheads="1"/>
          </p:cNvSpPr>
          <p:nvPr/>
        </p:nvSpPr>
        <p:spPr bwMode="auto">
          <a:xfrm>
            <a:off x="342900" y="9677400"/>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a:solidFill>
                  <a:srgbClr val="F8F8F8"/>
                </a:solidFill>
                <a:latin typeface="Arial" panose="020B0604020202020204" pitchFamily="34" charset="0"/>
              </a:rPr>
              <a:t>File </a:t>
            </a:r>
            <a:r>
              <a:rPr lang="en-US" altLang="en-US" sz="2000" b="1" dirty="0">
                <a:solidFill>
                  <a:srgbClr val="F8F8F8"/>
                </a:solidFill>
                <a:latin typeface="Arial" panose="020B0604020202020204" pitchFamily="34" charset="0"/>
              </a:rPr>
              <a:t>Preparation</a:t>
            </a:r>
          </a:p>
        </p:txBody>
      </p:sp>
      <p:sp>
        <p:nvSpPr>
          <p:cNvPr id="74" name="Text Box 351">
            <a:extLst>
              <a:ext uri="{FF2B5EF4-FFF2-40B4-BE49-F238E27FC236}">
                <a16:creationId xmlns:a16="http://schemas.microsoft.com/office/drawing/2014/main" id="{6E6D70B8-0E87-9E47-9F56-FAC440D3B940}"/>
              </a:ext>
            </a:extLst>
          </p:cNvPr>
          <p:cNvSpPr txBox="1">
            <a:spLocks noChangeArrowheads="1"/>
          </p:cNvSpPr>
          <p:nvPr/>
        </p:nvSpPr>
        <p:spPr bwMode="auto">
          <a:xfrm>
            <a:off x="5741988" y="8499475"/>
            <a:ext cx="4991100"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a:solidFill>
                  <a:srgbClr val="F8F8F8"/>
                </a:solidFill>
                <a:latin typeface="+mn-lt"/>
                <a:cs typeface="MS PGothic" charset="0"/>
              </a:rPr>
              <a:t>Design </a:t>
            </a:r>
            <a:r>
              <a:rPr lang="en-US" sz="2000" b="1" dirty="0">
                <a:solidFill>
                  <a:srgbClr val="F8F8F8"/>
                </a:solidFill>
                <a:latin typeface="+mn-lt"/>
                <a:cs typeface="MS PGothic" charset="0"/>
              </a:rPr>
              <a:t>Services</a:t>
            </a:r>
          </a:p>
        </p:txBody>
      </p:sp>
      <p:sp>
        <p:nvSpPr>
          <p:cNvPr id="75" name="Text Box 352">
            <a:extLst>
              <a:ext uri="{FF2B5EF4-FFF2-40B4-BE49-F238E27FC236}">
                <a16:creationId xmlns:a16="http://schemas.microsoft.com/office/drawing/2014/main" id="{FE7CDCD5-703B-FB4E-8B47-F4A2FE457DAA}"/>
              </a:ext>
            </a:extLst>
          </p:cNvPr>
          <p:cNvSpPr txBox="1">
            <a:spLocks noChangeArrowheads="1"/>
          </p:cNvSpPr>
          <p:nvPr/>
        </p:nvSpPr>
        <p:spPr bwMode="auto">
          <a:xfrm>
            <a:off x="16538575" y="5894434"/>
            <a:ext cx="4991100" cy="423770"/>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0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17258A91-9247-BB4C-A75E-5703E063290E}"/>
              </a:ext>
            </a:extLst>
          </p:cNvPr>
          <p:cNvSpPr txBox="1">
            <a:spLocks noChangeArrowheads="1"/>
          </p:cNvSpPr>
          <p:nvPr/>
        </p:nvSpPr>
        <p:spPr bwMode="auto">
          <a:xfrm>
            <a:off x="11136313" y="12122150"/>
            <a:ext cx="4991100" cy="42227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000" b="1" dirty="0">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DF35C02D-4722-484D-9279-02AA9E085286}"/>
              </a:ext>
            </a:extLst>
          </p:cNvPr>
          <p:cNvSpPr txBox="1">
            <a:spLocks noChangeArrowheads="1"/>
          </p:cNvSpPr>
          <p:nvPr/>
        </p:nvSpPr>
        <p:spPr bwMode="auto">
          <a:xfrm>
            <a:off x="11136313" y="2813050"/>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BF1E1258-A844-A247-A1DA-B54F9819D023}"/>
              </a:ext>
            </a:extLst>
          </p:cNvPr>
          <p:cNvSpPr txBox="1">
            <a:spLocks noChangeArrowheads="1"/>
          </p:cNvSpPr>
          <p:nvPr/>
        </p:nvSpPr>
        <p:spPr bwMode="auto">
          <a:xfrm>
            <a:off x="16538575" y="12793663"/>
            <a:ext cx="4991100" cy="42386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dirty="0">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3CF72A00-CC91-5841-9BFB-7C1490B4E6C3}"/>
              </a:ext>
            </a:extLst>
          </p:cNvPr>
          <p:cNvSpPr txBox="1">
            <a:spLocks noChangeArrowheads="1"/>
          </p:cNvSpPr>
          <p:nvPr/>
        </p:nvSpPr>
        <p:spPr bwMode="auto">
          <a:xfrm>
            <a:off x="16751300" y="6356350"/>
            <a:ext cx="4611688" cy="560144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dirty="0">
                <a:latin typeface="Arial" panose="020B0604020202020204" pitchFamily="34" charset="0"/>
              </a:rPr>
              <a:t>Sign in and select the QCOM icon; choose from the  A-Z list or use the search field. </a:t>
            </a:r>
          </a:p>
          <a:p>
            <a:pPr eaLnBrk="1" hangingPunct="1">
              <a:spcBef>
                <a:spcPts val="1200"/>
              </a:spcBef>
            </a:pPr>
            <a:r>
              <a:rPr lang="en-US" altLang="en-US" dirty="0">
                <a:latin typeface="Arial" panose="020B0604020202020204" pitchFamily="34" charset="0"/>
              </a:rPr>
              <a:t>Select options for your product. You may upload your file during the request process or email it to one of our staff listed below). </a:t>
            </a:r>
            <a:r>
              <a:rPr lang="en-US" altLang="en-US" u="sng" dirty="0">
                <a:latin typeface="Arial" panose="020B0604020202020204" pitchFamily="34" charset="0"/>
              </a:rPr>
              <a:t>Be sure to complete the last page with payment and delivery information, and click Place Order</a:t>
            </a:r>
            <a:r>
              <a:rPr lang="en-US" altLang="en-US" dirty="0">
                <a:latin typeface="Arial" panose="020B0604020202020204" pitchFamily="34" charset="0"/>
              </a:rPr>
              <a:t>. From there, we use the specifications submitted to create an estimate for authorization of anticipated costs.</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89F87CFA-3433-F343-B821-5CC3D501AB09}"/>
              </a:ext>
            </a:extLst>
          </p:cNvPr>
          <p:cNvSpPr txBox="1">
            <a:spLocks noChangeArrowheads="1"/>
          </p:cNvSpPr>
          <p:nvPr/>
        </p:nvSpPr>
        <p:spPr bwMode="auto">
          <a:xfrm>
            <a:off x="528638" y="3236913"/>
            <a:ext cx="4632325" cy="48164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dirty="0">
                <a:latin typeface="Arial" panose="020B0604020202020204" pitchFamily="34" charset="0"/>
              </a:rPr>
              <a:t>This template was designed to produce a 36” high x 48” high poster. Due to PowerPoint size limitations, this poster is created at half size: 18” x 24”. The file will be enlarged at the time it is printed.</a:t>
            </a:r>
          </a:p>
          <a:p>
            <a:pPr eaLnBrk="1" hangingPunct="1">
              <a:spcBef>
                <a:spcPts val="600"/>
              </a:spcBef>
            </a:pPr>
            <a:r>
              <a:rPr lang="en-US" altLang="en-US" dirty="0">
                <a:latin typeface="Arial" panose="020B0604020202020204" pitchFamily="34" charset="0"/>
              </a:rPr>
              <a:t>You can replace the blue section headings with ones that correlate to the main topics of your presentation. Typically they are:</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04170DB1-4BC5-A445-957B-C13E661FD3CF}"/>
              </a:ext>
            </a:extLst>
          </p:cNvPr>
          <p:cNvSpPr txBox="1">
            <a:spLocks noChangeArrowheads="1"/>
          </p:cNvSpPr>
          <p:nvPr/>
        </p:nvSpPr>
        <p:spPr bwMode="auto">
          <a:xfrm>
            <a:off x="5927725" y="8932863"/>
            <a:ext cx="4632325" cy="41862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dirty="0">
                <a:latin typeface="Arial" panose="020B0604020202020204" pitchFamily="34" charset="0"/>
              </a:rPr>
              <a:t>Are you too busy or </a:t>
            </a:r>
            <a:r>
              <a:rPr lang="ja-JP" altLang="en-US">
                <a:latin typeface="Arial" panose="020B0604020202020204" pitchFamily="34" charset="0"/>
              </a:rPr>
              <a:t>“</a:t>
            </a:r>
            <a:r>
              <a:rPr lang="en-US" altLang="ja-JP" dirty="0">
                <a:latin typeface="Arial" panose="020B0604020202020204" pitchFamily="34" charset="0"/>
              </a:rPr>
              <a:t>PowerPoint-challenged</a:t>
            </a:r>
            <a:r>
              <a:rPr lang="ja-JP" altLang="en-US">
                <a:latin typeface="Arial" panose="020B0604020202020204" pitchFamily="34" charset="0"/>
              </a:rPr>
              <a:t>”</a:t>
            </a:r>
            <a:r>
              <a:rPr lang="en-US" altLang="ja-JP"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dirty="0">
                <a:latin typeface="Arial" panose="020B0604020202020204" pitchFamily="34" charset="0"/>
              </a:rPr>
              <a:t>Biomedical Communications would be happy to help. Simply follow the ordering information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dirty="0">
                <a:latin typeface="Arial" panose="020B0604020202020204" pitchFamily="34" charset="0"/>
                <a:cs typeface="Arial" panose="020B0604020202020204" pitchFamily="34" charset="0"/>
              </a:rPr>
              <a:t>A Word document with all your text or </a:t>
            </a:r>
            <a:br>
              <a:rPr lang="en-US" altLang="en-US"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multi-</a:t>
            </a:r>
            <a:r>
              <a:rPr lang="en-US" altLang="en-US"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dirty="0">
                <a:latin typeface="Arial" panose="020B0604020202020204" pitchFamily="34" charset="0"/>
              </a:rPr>
              <a:t>Your logos, photos, charts, graphs and tables.</a:t>
            </a:r>
          </a:p>
          <a:p>
            <a:pPr eaLnBrk="1" hangingPunct="1">
              <a:spcBef>
                <a:spcPts val="1200"/>
              </a:spcBef>
            </a:pPr>
            <a:r>
              <a:rPr lang="en-US" altLang="en-US"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E48DDBBA-3BE5-5741-84BF-B33448F6962D}"/>
              </a:ext>
            </a:extLst>
          </p:cNvPr>
          <p:cNvSpPr txBox="1">
            <a:spLocks noChangeArrowheads="1"/>
          </p:cNvSpPr>
          <p:nvPr/>
        </p:nvSpPr>
        <p:spPr bwMode="auto">
          <a:xfrm>
            <a:off x="5745163" y="2813050"/>
            <a:ext cx="4987925" cy="42386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0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8FBA78D6-8060-284C-8C54-D3CC5703703C}"/>
              </a:ext>
            </a:extLst>
          </p:cNvPr>
          <p:cNvSpPr txBox="1">
            <a:spLocks noChangeArrowheads="1"/>
          </p:cNvSpPr>
          <p:nvPr/>
        </p:nvSpPr>
        <p:spPr bwMode="auto">
          <a:xfrm>
            <a:off x="11136313" y="7793038"/>
            <a:ext cx="4991100" cy="423862"/>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0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0073A849-F79C-A043-9902-41903AC18CB3}"/>
              </a:ext>
            </a:extLst>
          </p:cNvPr>
          <p:cNvSpPr txBox="1">
            <a:spLocks noChangeArrowheads="1"/>
          </p:cNvSpPr>
          <p:nvPr/>
        </p:nvSpPr>
        <p:spPr bwMode="auto">
          <a:xfrm>
            <a:off x="16538575" y="2809875"/>
            <a:ext cx="4991100" cy="42386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000" b="1" dirty="0">
                <a:solidFill>
                  <a:srgbClr val="F8F8F8"/>
                </a:solidFill>
                <a:latin typeface="Arial" panose="020B0604020202020204" pitchFamily="34" charset="0"/>
              </a:rPr>
              <a:t>Turnaround Time</a:t>
            </a:r>
          </a:p>
        </p:txBody>
      </p:sp>
      <p:graphicFrame>
        <p:nvGraphicFramePr>
          <p:cNvPr id="134" name="Group 492">
            <a:extLst>
              <a:ext uri="{FF2B5EF4-FFF2-40B4-BE49-F238E27FC236}">
                <a16:creationId xmlns:a16="http://schemas.microsoft.com/office/drawing/2014/main" id="{D0498511-0B30-7A46-B9DB-3ECBF412C601}"/>
              </a:ext>
            </a:extLst>
          </p:cNvPr>
          <p:cNvGraphicFramePr>
            <a:graphicFrameLocks noGrp="1"/>
          </p:cNvGraphicFramePr>
          <p:nvPr/>
        </p:nvGraphicFramePr>
        <p:xfrm>
          <a:off x="16631228" y="13393885"/>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4"/>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63" name="Text Box 358">
            <a:extLst>
              <a:ext uri="{FF2B5EF4-FFF2-40B4-BE49-F238E27FC236}">
                <a16:creationId xmlns:a16="http://schemas.microsoft.com/office/drawing/2014/main" id="{43750EB3-A908-9C4E-AC98-6958044EC288}"/>
              </a:ext>
            </a:extLst>
          </p:cNvPr>
          <p:cNvSpPr txBox="1">
            <a:spLocks noChangeArrowheads="1"/>
          </p:cNvSpPr>
          <p:nvPr/>
        </p:nvSpPr>
        <p:spPr bwMode="auto">
          <a:xfrm>
            <a:off x="5927725" y="3249613"/>
            <a:ext cx="4632325" cy="20923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AD9FB647-9B12-FA4F-AD0C-431611038F27}"/>
              </a:ext>
            </a:extLst>
          </p:cNvPr>
          <p:cNvSpPr txBox="1">
            <a:spLocks noChangeArrowheads="1"/>
          </p:cNvSpPr>
          <p:nvPr/>
        </p:nvSpPr>
        <p:spPr bwMode="auto">
          <a:xfrm>
            <a:off x="11298238" y="8237538"/>
            <a:ext cx="4632325" cy="203123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dirty="0">
                <a:cs typeface="MS PGothic" charset="0"/>
              </a:rPr>
              <a:t>Digital files up to 10 MB can be emailed</a:t>
            </a:r>
            <a:br>
              <a:rPr lang="en-US" dirty="0">
                <a:cs typeface="MS PGothic" charset="0"/>
              </a:rPr>
            </a:br>
            <a:r>
              <a:rPr lang="en-US" dirty="0">
                <a:cs typeface="MS PGothic" charset="0"/>
              </a:rPr>
              <a:t> to BMC. Larger files may be sent through</a:t>
            </a:r>
            <a:br>
              <a:rPr lang="en-US" dirty="0">
                <a:cs typeface="MS PGothic" charset="0"/>
              </a:rPr>
            </a:br>
            <a:r>
              <a:rPr lang="en-US" dirty="0">
                <a:cs typeface="MS PGothic" charset="0"/>
              </a:rPr>
              <a:t>the campus online </a:t>
            </a:r>
            <a:r>
              <a:rPr lang="en-US" dirty="0" err="1">
                <a:cs typeface="MS PGothic" charset="0"/>
              </a:rPr>
              <a:t>dropbox</a:t>
            </a:r>
            <a:r>
              <a:rPr lang="en-US"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5"/>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dirty="0">
                <a:cs typeface="MS PGothic" charset="0"/>
              </a:rPr>
              <a:t>Other materials may be dropped to room 2.02 or 2.17 in building 4 on the VAMC campus. </a:t>
            </a:r>
            <a:endParaRPr lang="en-US" dirty="0">
              <a:latin typeface="+mn-lt"/>
              <a:cs typeface="MS PGothic" charset="0"/>
            </a:endParaRPr>
          </a:p>
        </p:txBody>
      </p:sp>
      <p:sp>
        <p:nvSpPr>
          <p:cNvPr id="65" name="Text Box 358">
            <a:extLst>
              <a:ext uri="{FF2B5EF4-FFF2-40B4-BE49-F238E27FC236}">
                <a16:creationId xmlns:a16="http://schemas.microsoft.com/office/drawing/2014/main" id="{AEA61C04-2416-CB42-877E-3C281F35B385}"/>
              </a:ext>
            </a:extLst>
          </p:cNvPr>
          <p:cNvSpPr txBox="1">
            <a:spLocks noChangeArrowheads="1"/>
          </p:cNvSpPr>
          <p:nvPr/>
        </p:nvSpPr>
        <p:spPr bwMode="auto">
          <a:xfrm>
            <a:off x="16700500" y="3249613"/>
            <a:ext cx="4632325" cy="13541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dirty="0">
                <a:cs typeface="MS PGothic" charset="0"/>
              </a:rPr>
              <a:t>Research Posters are usually printed in 2-3 days or less from a print-ready PDF file. BMC can set up the design of your poster in an additional 4 working days or less. </a:t>
            </a:r>
            <a:endParaRPr lang="en-US" dirty="0">
              <a:latin typeface="+mn-lt"/>
              <a:cs typeface="MS PGothic" charset="0"/>
            </a:endParaRPr>
          </a:p>
        </p:txBody>
      </p:sp>
      <p:sp>
        <p:nvSpPr>
          <p:cNvPr id="24" name="Text Box 358">
            <a:extLst>
              <a:ext uri="{FF2B5EF4-FFF2-40B4-BE49-F238E27FC236}">
                <a16:creationId xmlns:a16="http://schemas.microsoft.com/office/drawing/2014/main" id="{278B62A3-5657-3749-8D9B-9744C291FF23}"/>
              </a:ext>
            </a:extLst>
          </p:cNvPr>
          <p:cNvSpPr txBox="1">
            <a:spLocks noChangeArrowheads="1"/>
          </p:cNvSpPr>
          <p:nvPr/>
        </p:nvSpPr>
        <p:spPr bwMode="auto">
          <a:xfrm>
            <a:off x="519113" y="10125075"/>
            <a:ext cx="4632325" cy="42783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dirty="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dirty="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dirty="0">
                <a:latin typeface="Arial" panose="020B0604020202020204" pitchFamily="34" charset="0"/>
              </a:rPr>
              <a:t>Note: BMC can also tweak the design of your PowerPoint files if requested, usually at nominal cost.</a:t>
            </a:r>
          </a:p>
        </p:txBody>
      </p:sp>
      <p:sp>
        <p:nvSpPr>
          <p:cNvPr id="25" name="Text Box 358">
            <a:extLst>
              <a:ext uri="{FF2B5EF4-FFF2-40B4-BE49-F238E27FC236}">
                <a16:creationId xmlns:a16="http://schemas.microsoft.com/office/drawing/2014/main" id="{AF8DD94B-7339-FF41-9BED-3BBF927F774B}"/>
              </a:ext>
            </a:extLst>
          </p:cNvPr>
          <p:cNvSpPr txBox="1">
            <a:spLocks noChangeArrowheads="1"/>
          </p:cNvSpPr>
          <p:nvPr/>
        </p:nvSpPr>
        <p:spPr bwMode="auto">
          <a:xfrm>
            <a:off x="11330119" y="3243492"/>
            <a:ext cx="4632960" cy="329311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dirty="0">
                <a:cs typeface="MS PGothic" charset="0"/>
              </a:rPr>
              <a:t>We have samples at our offices in the Quillen Medical Library, Building 4, ETSU/VAMC Campus. For more information and pricing, </a:t>
            </a:r>
            <a:br>
              <a:rPr lang="en-US" dirty="0">
                <a:cs typeface="MS PGothic" charset="0"/>
              </a:rPr>
            </a:br>
            <a:r>
              <a:rPr lang="en-US" dirty="0">
                <a:cs typeface="MS PGothic" charset="0"/>
              </a:rPr>
              <a:t>go to: </a:t>
            </a:r>
          </a:p>
          <a:p>
            <a:pPr algn="ctr">
              <a:defRPr/>
            </a:pPr>
            <a:r>
              <a:rPr lang="en-US" sz="1800" b="1" dirty="0">
                <a:solidFill>
                  <a:schemeClr val="accent2">
                    <a:lumMod val="60000"/>
                    <a:lumOff val="40000"/>
                  </a:schemeClr>
                </a:solidFill>
                <a:latin typeface="Arial"/>
                <a:cs typeface="Arial"/>
                <a:hlinkClick r:id="rId6"/>
              </a:rPr>
              <a:t>https://bmccreative.org/turnaround-and-pricing-examples/</a:t>
            </a:r>
            <a:endParaRPr lang="en-US" sz="1800" u="sng" dirty="0">
              <a:solidFill>
                <a:schemeClr val="accent2">
                  <a:lumMod val="60000"/>
                  <a:lumOff val="40000"/>
                  <a:alpha val="0"/>
                </a:schemeClr>
              </a:solidFill>
              <a:cs typeface="MS PGothic" charset="0"/>
              <a:hlinkClick r:id="rId6"/>
            </a:endParaRPr>
          </a:p>
        </p:txBody>
      </p:sp>
      <p:sp>
        <p:nvSpPr>
          <p:cNvPr id="26" name="Text Box 358">
            <a:extLst>
              <a:ext uri="{FF2B5EF4-FFF2-40B4-BE49-F238E27FC236}">
                <a16:creationId xmlns:a16="http://schemas.microsoft.com/office/drawing/2014/main" id="{17FE56DC-3003-1942-B6AE-DEB7C1E04B84}"/>
              </a:ext>
            </a:extLst>
          </p:cNvPr>
          <p:cNvSpPr txBox="1">
            <a:spLocks noChangeArrowheads="1"/>
          </p:cNvSpPr>
          <p:nvPr/>
        </p:nvSpPr>
        <p:spPr bwMode="auto">
          <a:xfrm>
            <a:off x="11329988" y="12553950"/>
            <a:ext cx="4632325" cy="18462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pic>
        <p:nvPicPr>
          <p:cNvPr id="5145" name="Picture 1" descr="E-ETSU Monogram Vertical Gold.png">
            <a:extLst>
              <a:ext uri="{FF2B5EF4-FFF2-40B4-BE49-F238E27FC236}">
                <a16:creationId xmlns:a16="http://schemas.microsoft.com/office/drawing/2014/main" id="{811EE56D-9EFC-7B42-BF60-91F2ED055783}"/>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417636" y="734580"/>
            <a:ext cx="1399605" cy="1278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EE31EA58-ECEE-7249-ABCD-EBC86F9F6BDA}"/>
              </a:ext>
            </a:extLst>
          </p:cNvPr>
          <p:cNvSpPr/>
          <p:nvPr/>
        </p:nvSpPr>
        <p:spPr>
          <a:xfrm>
            <a:off x="19309874" y="14294871"/>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8"/>
              </a:rPr>
              <a:t>fair@etsu.edu</a:t>
            </a:r>
            <a:endParaRPr lang="en-US" dirty="0"/>
          </a:p>
        </p:txBody>
      </p:sp>
      <p:pic>
        <p:nvPicPr>
          <p:cNvPr id="3" name="Picture 4" descr="A picture containing company name&#10;&#10;Description automatically generated">
            <a:extLst>
              <a:ext uri="{FF2B5EF4-FFF2-40B4-BE49-F238E27FC236}">
                <a16:creationId xmlns:a16="http://schemas.microsoft.com/office/drawing/2014/main" id="{3F53FC53-281D-4C91-AF5A-4A0D978ABE71}"/>
              </a:ext>
            </a:extLst>
          </p:cNvPr>
          <p:cNvPicPr>
            <a:picLocks noChangeAspect="1"/>
          </p:cNvPicPr>
          <p:nvPr/>
        </p:nvPicPr>
        <p:blipFill>
          <a:blip r:embed="rId9"/>
          <a:stretch>
            <a:fillRect/>
          </a:stretch>
        </p:blipFill>
        <p:spPr>
          <a:xfrm>
            <a:off x="18789588" y="814526"/>
            <a:ext cx="2743200" cy="1371600"/>
          </a:xfrm>
          <a:prstGeom prst="rect">
            <a:avLst/>
          </a:prstGeom>
        </p:spPr>
      </p:pic>
    </p:spTree>
    <p:extLst>
      <p:ext uri="{BB962C8B-B14F-4D97-AF65-F5344CB8AC3E}">
        <p14:creationId xmlns:p14="http://schemas.microsoft.com/office/powerpoint/2010/main" val="367419338"/>
      </p:ext>
    </p:extLst>
  </p:cSld>
  <p:clrMapOvr>
    <a:masterClrMapping/>
  </p:clrMapOvr>
</p:sld>
</file>

<file path=ppt/theme/theme1.xml><?xml version="1.0" encoding="utf-8"?>
<a:theme xmlns:a="http://schemas.openxmlformats.org/drawingml/2006/main" name="Custom Design">
  <a:themeElements>
    <a:clrScheme name="Custom 6">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2870E0"/>
      </a:hlink>
      <a:folHlink>
        <a:srgbClr val="8000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 Design">
  <a:themeElements>
    <a:clrScheme name="1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1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1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1_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1_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1_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Custom Design">
  <a:themeElements>
    <a:clrScheme name="2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2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2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2_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2_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2_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23096</TotalTime>
  <Words>9802</Words>
  <Application>Microsoft Macintosh PowerPoint</Application>
  <PresentationFormat>Custom</PresentationFormat>
  <Paragraphs>702</Paragraphs>
  <Slides>13</Slides>
  <Notes>13</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13</vt:i4>
      </vt:variant>
    </vt:vector>
  </HeadingPairs>
  <TitlesOfParts>
    <vt:vector size="20" baseType="lpstr">
      <vt:lpstr>MS PGothic</vt:lpstr>
      <vt:lpstr>Arial</vt:lpstr>
      <vt:lpstr>Arial Black</vt:lpstr>
      <vt:lpstr>Arial Narrow</vt:lpstr>
      <vt:lpstr>Custom Design</vt:lpstr>
      <vt:lpstr>1_Custom Design</vt:lpstr>
      <vt:lpstr>2_Custom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www.PosterPresentations.com</Company>
  <LinksUpToDate>false</LinksUpToDate>
  <SharedDoc>false</SharedDoc>
  <HyperlinkBase>http://www.posterpresentations.com</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48x36 Poster Template</dc:title>
  <dc:subject>Free PowerPoint poster templates</dc:subject>
  <dc:creator>A. Kotoulas</dc:creator>
  <cp:keywords>poster presentation, poster design, poster template</cp:keywords>
  <dc:description>Non-authorized printing of this poster template by any commercial printing service other than PosterPresentations.com is strictly prohibited._x000d_
Non-profit educational printing centers are exempt._x000d_
To obtain printing authorization call:_x000d_
1.866.649.3004_x000d_
_x000d_
© 2007 Canterbury Media Services, Inc</dc:description>
  <cp:lastModifiedBy>Taylor C Campbell</cp:lastModifiedBy>
  <cp:revision>1186</cp:revision>
  <dcterms:created xsi:type="dcterms:W3CDTF">2005-05-18T01:24:28Z</dcterms:created>
  <dcterms:modified xsi:type="dcterms:W3CDTF">2024-09-19T13:06:02Z</dcterms:modified>
  <cp:category>Powerpoint poster templates</cp:category>
</cp:coreProperties>
</file>