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68" r:id="rId3"/>
    <p:sldId id="257" r:id="rId4"/>
    <p:sldId id="264" r:id="rId5"/>
    <p:sldId id="265" r:id="rId6"/>
    <p:sldId id="258" r:id="rId7"/>
    <p:sldId id="269" r:id="rId8"/>
    <p:sldId id="266" r:id="rId9"/>
    <p:sldId id="259" r:id="rId10"/>
    <p:sldId id="260" r:id="rId11"/>
    <p:sldId id="261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AF10-AD48-4913-A79A-6596D49804E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C0A2-1BF6-4DAD-B6E2-C8F3FAA0F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Student’s don’t know what they want</a:t>
            </a:r>
            <a:r>
              <a:rPr lang="en-US" baseline="0" dirty="0"/>
              <a:t> to focus on in College, and of those that do, many change their mind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C0A2-1BF6-4DAD-B6E2-C8F3FAA0F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R: </a:t>
            </a:r>
            <a:r>
              <a:rPr lang="en-US" dirty="0" err="1"/>
              <a:t>Passpo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dirty="0" err="1"/>
              <a:t>t</a:t>
            </a:r>
            <a:r>
              <a:rPr lang="en-US" dirty="0"/>
              <a:t> to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White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helps transition out of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of traditionally STEM fields, R offers great support for Business applications or everyday data wrangling</a:t>
            </a:r>
          </a:p>
          <a:p>
            <a:endParaRPr lang="en-US" dirty="0"/>
          </a:p>
          <a:p>
            <a:r>
              <a:rPr lang="en-US" dirty="0"/>
              <a:t>Unlike other STEM-centric software (</a:t>
            </a:r>
            <a:r>
              <a:rPr lang="en-US" dirty="0" err="1"/>
              <a:t>JMP,SAS,MATLAB,Stata</a:t>
            </a:r>
            <a:r>
              <a:rPr lang="en-US" dirty="0"/>
              <a:t>), R is free and has diverse uses</a:t>
            </a:r>
          </a:p>
        </p:txBody>
      </p:sp>
    </p:spTree>
    <p:extLst>
      <p:ext uri="{BB962C8B-B14F-4D97-AF65-F5344CB8AC3E}">
        <p14:creationId xmlns:p14="http://schemas.microsoft.com/office/powerpoint/2010/main" val="422170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makes students more attractive to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face a rapidly changing job market</a:t>
            </a:r>
          </a:p>
          <a:p>
            <a:endParaRPr lang="en-US" dirty="0"/>
          </a:p>
          <a:p>
            <a:r>
              <a:rPr lang="en-US" dirty="0"/>
              <a:t>Proficiency in R gives them a leg up in scripting code, wrangling data, and doing something useful with the data</a:t>
            </a:r>
          </a:p>
          <a:p>
            <a:endParaRPr lang="en-US" dirty="0"/>
          </a:p>
          <a:p>
            <a:r>
              <a:rPr lang="en-US" dirty="0"/>
              <a:t>Data savviness is becoming a vital trait as all forms of business, and many jobs face a growing mountain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733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 early primes students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any language, R takes practice</a:t>
            </a:r>
          </a:p>
          <a:p>
            <a:endParaRPr lang="en-US" dirty="0"/>
          </a:p>
          <a:p>
            <a:r>
              <a:rPr lang="en-US" dirty="0"/>
              <a:t>R is easier to learn now than ever </a:t>
            </a:r>
          </a:p>
          <a:p>
            <a:pPr lvl="1"/>
            <a:r>
              <a:rPr lang="en-US" dirty="0"/>
              <a:t>Open source classes</a:t>
            </a:r>
          </a:p>
          <a:p>
            <a:pPr lvl="1"/>
            <a:r>
              <a:rPr lang="en-US" dirty="0"/>
              <a:t>Simplified syntax libraries 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Learning to apply R to new/different problems in HS puts students a step ahead of their peers</a:t>
            </a:r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6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232" y="2992368"/>
            <a:ext cx="4431129" cy="30618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694" y="325695"/>
            <a:ext cx="1896396" cy="1896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462" y="325695"/>
            <a:ext cx="1896396" cy="189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82" y="325695"/>
            <a:ext cx="1896396" cy="1896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1641987"/>
            <a:ext cx="2900516" cy="232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83" y="1528916"/>
            <a:ext cx="2900516" cy="2320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99" y="1641986"/>
            <a:ext cx="2900516" cy="23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  <a:p>
            <a:r>
              <a:rPr lang="en-US" dirty="0"/>
              <a:t>Problem: Students face a rapidly changing future</a:t>
            </a:r>
          </a:p>
          <a:p>
            <a:r>
              <a:rPr lang="en-US" dirty="0"/>
              <a:t>Goal: Help Make Students More Adaptable</a:t>
            </a:r>
          </a:p>
          <a:p>
            <a:r>
              <a:rPr lang="en-US" dirty="0"/>
              <a:t>Solution: Use R!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2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197" y="1424634"/>
            <a:ext cx="6949588" cy="38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1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70" y="755374"/>
            <a:ext cx="2419789" cy="1337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70" y="2378955"/>
            <a:ext cx="6133547" cy="34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70" y="755374"/>
            <a:ext cx="2419789" cy="1337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227" y="2554084"/>
            <a:ext cx="2425632" cy="1377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070" y="4393347"/>
            <a:ext cx="7620441" cy="8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8084"/>
          <a:stretch/>
        </p:blipFill>
        <p:spPr>
          <a:xfrm>
            <a:off x="8038436" y="2154802"/>
            <a:ext cx="3037827" cy="215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132"/>
          <a:stretch/>
        </p:blipFill>
        <p:spPr>
          <a:xfrm>
            <a:off x="4098566" y="2154802"/>
            <a:ext cx="3041705" cy="21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Enable Students to adapt to changes in their field of focus and changes in the job market.</a:t>
            </a:r>
          </a:p>
        </p:txBody>
      </p:sp>
    </p:spTree>
    <p:extLst>
      <p:ext uri="{BB962C8B-B14F-4D97-AF65-F5344CB8AC3E}">
        <p14:creationId xmlns:p14="http://schemas.microsoft.com/office/powerpoint/2010/main" val="295754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232" y="2992368"/>
            <a:ext cx="4431129" cy="306185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694" y="325695"/>
            <a:ext cx="1896396" cy="189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462" y="325695"/>
            <a:ext cx="1896396" cy="1896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78" y="325695"/>
            <a:ext cx="1896396" cy="189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1641987"/>
            <a:ext cx="2900516" cy="2320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83" y="1528916"/>
            <a:ext cx="2900516" cy="232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99" y="1641986"/>
            <a:ext cx="2900516" cy="23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helps transition between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an adaptable language that has support for all STEM disciplines and many others</a:t>
            </a:r>
          </a:p>
          <a:p>
            <a:pPr lvl="1"/>
            <a:r>
              <a:rPr lang="en-US" dirty="0"/>
              <a:t>Diverse Open Source Libraries</a:t>
            </a:r>
          </a:p>
          <a:p>
            <a:pPr lvl="1"/>
            <a:r>
              <a:rPr lang="en-US" dirty="0"/>
              <a:t>Huge and Active Online User Base</a:t>
            </a:r>
          </a:p>
          <a:p>
            <a:pPr lvl="1"/>
            <a:r>
              <a:rPr lang="en-US" dirty="0"/>
              <a:t>Becoming the Lingua Franca of Analysis in STEM</a:t>
            </a:r>
          </a:p>
          <a:p>
            <a:pPr marL="502920" lvl="1" indent="0">
              <a:buNone/>
            </a:pPr>
            <a:endParaRPr lang="en-US" dirty="0"/>
          </a:p>
          <a:p>
            <a:r>
              <a:rPr lang="en-US" dirty="0"/>
              <a:t>Proficiency in R translates between disciplines and can act as a base for success in times of transition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180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234</TotalTime>
  <Words>288</Words>
  <Application>Microsoft Office PowerPoint</Application>
  <PresentationFormat>Widescreen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 2</vt:lpstr>
      <vt:lpstr>Frame</vt:lpstr>
      <vt:lpstr>R: PasspoRt to Success</vt:lpstr>
      <vt:lpstr>Agenda</vt:lpstr>
      <vt:lpstr>About Me</vt:lpstr>
      <vt:lpstr>About Me</vt:lpstr>
      <vt:lpstr>About Me</vt:lpstr>
      <vt:lpstr>Problem:</vt:lpstr>
      <vt:lpstr>Goal</vt:lpstr>
      <vt:lpstr>Solution: R!</vt:lpstr>
      <vt:lpstr>R helps transition between STEM</vt:lpstr>
      <vt:lpstr>R helps transition out of STEM</vt:lpstr>
      <vt:lpstr>R makes students more attractive to employers</vt:lpstr>
      <vt:lpstr>Learning R early primes students for success</vt:lpstr>
      <vt:lpstr>Discussion!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R: Passport to Success</dc:title>
  <dc:creator>White, T. Bryan</dc:creator>
  <cp:lastModifiedBy>Haga, Angela Teresa</cp:lastModifiedBy>
  <cp:revision>9</cp:revision>
  <dcterms:created xsi:type="dcterms:W3CDTF">2017-05-03T13:35:06Z</dcterms:created>
  <dcterms:modified xsi:type="dcterms:W3CDTF">2017-06-05T15:19:56Z</dcterms:modified>
</cp:coreProperties>
</file>