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helsea Market" panose="02000000000000000000" pitchFamily="2" charset="0"/>
      <p:regular r:id="rId20"/>
    </p:embeddedFont>
    <p:embeddedFont>
      <p:font typeface="Raleway" panose="020B0503030101060003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170" autoAdjust="0"/>
  </p:normalViewPr>
  <p:slideViewPr>
    <p:cSldViewPr snapToGrid="0">
      <p:cViewPr varScale="1">
        <p:scale>
          <a:sx n="55" d="100"/>
          <a:sy n="55" d="100"/>
        </p:scale>
        <p:origin x="3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DE826-052A-4266-A247-EE6B392CA2B0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22A52-8F06-40DB-AFB4-2D5EEE1AE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78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Say (video or in person): 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[Introduce yourself and provide today’s focus]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22A52-8F06-40DB-AFB4-2D5EEE1AE4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53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Exit Ticket:</a:t>
            </a:r>
          </a:p>
          <a:p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Include some kind of short activity, quiz, or form to </a:t>
            </a:r>
            <a:r>
              <a:rPr lang="en-US" sz="12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assess </a:t>
            </a: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student understanding at the end of the lesson. You can use this data throughout the week to gauge student progress toward mastery. </a:t>
            </a:r>
          </a:p>
          <a:p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The exit ticket should generally have no more than three to five questions so that students can complete it quickly at the end of the session.</a:t>
            </a:r>
          </a:p>
          <a:p>
            <a:endParaRPr lang="en-US" sz="1200" b="0" i="0" u="none" strike="noStrike" kern="1200" cap="none" dirty="0">
              <a:solidFill>
                <a:schemeClr val="tx1"/>
              </a:solidFill>
              <a:effectLst/>
              <a:latin typeface="+mn-lt"/>
              <a:ea typeface="Calibri"/>
              <a:cs typeface="Calibri"/>
              <a:sym typeface="Calibri"/>
            </a:endParaRPr>
          </a:p>
          <a:p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You may dismiss a student once you have his or her exit ticket if you so choose.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22A52-8F06-40DB-AFB4-2D5EEE1AE4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2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end-of-day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22A52-8F06-40DB-AFB4-2D5EEE1AE4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84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end-of-week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22A52-8F06-40DB-AFB4-2D5EEE1AE4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95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 dirty="0"/>
              <a:t>Getting Started/Using a “Do Now” activity: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Before a synchronous class officially begins: set a timer so students know when the lesson will begin. Set the expectation that students will have completed the “do now” by then.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This activity could be a polling question, require student to complete a “quick write” or do a problem, contribute to a discussion board, or something else.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Check out the templates at the end of the slide deck for “do now” ideas.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22A52-8F06-40DB-AFB4-2D5EEE1AE4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77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 dirty="0"/>
              <a:t>Housekeeping: Weekly Overview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Give students a quick overview of what to expect each day at the start of the week. Include announcements and assignments that will be due.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22A52-8F06-40DB-AFB4-2D5EEE1AE4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29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Say (video or in person):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 read our Essential Question(s) for the week. Can you predict what our objective will be today for our lesson?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Students can respond orally, in a chat feature, or you can pause in a videoed lesson to have them write down their answers.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22A52-8F06-40DB-AFB4-2D5EEE1AE4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13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 dirty="0"/>
              <a:t>Modeling: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This stage of the lesson should focus on the modeling portion of instruction (using a gradual release model).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Show and explain the skill or concept students are learning for the day.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Put the objective that is involved with the skill or concept on the board and remind students of it throughout the lesson.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Model using an exemplar for the task students will complete. Have students identify</a:t>
            </a:r>
            <a:r>
              <a:rPr lang="en-US" baseline="0" dirty="0"/>
              <a:t> through mics or chat what makes the exemplar high quality work.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aseline="0" dirty="0"/>
              <a:t>These identified elements are the beginning of your success criteria for the day’s lesson.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22A52-8F06-40DB-AFB4-2D5EEE1AE4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95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none" dirty="0"/>
              <a:t>This slide could be dedicated</a:t>
            </a:r>
            <a:r>
              <a:rPr lang="en-US" u="none" baseline="0" dirty="0"/>
              <a:t> to insert a video of you modeling a lesson. </a:t>
            </a:r>
            <a:endParaRPr lang="en-US" u="none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u="sng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 dirty="0"/>
              <a:t>Modeling: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This stage of the lesson should focus on the modeling portion of instruction (using a gradual release model).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Show and explain the skill or concept students are learning for the day.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Put the objective that is involved with the skill or concept on the board and remind students of it throughout the lesson.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Model using an exemplar for the task students will complete. Have students identify</a:t>
            </a:r>
            <a:r>
              <a:rPr lang="en-US" baseline="0" dirty="0"/>
              <a:t> through mics or chat what makes the exemplar high quality work.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aseline="0" dirty="0"/>
              <a:t>These identified elements are the beginning of your success criteria for the day’s lesson.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22A52-8F06-40DB-AFB4-2D5EEE1AE4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49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sng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Guided </a:t>
            </a:r>
            <a:r>
              <a:rPr lang="en-US" sz="1200" b="0" i="0" u="sng" strike="noStrike" kern="1200" cap="none" baseline="0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Practice:</a:t>
            </a:r>
            <a:endParaRPr lang="en-US" sz="1200" b="0" i="0" u="none" strike="noStrike" kern="1200" cap="none" baseline="0" dirty="0">
              <a:solidFill>
                <a:schemeClr val="tx1"/>
              </a:solidFill>
              <a:effectLst/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This stage of the lesson focuses on the guided practice section of the gradual release instructional model.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If synchronous, have students assist you with the skill they are learning in chat, on mic, or on the board to check their understanding during this stage.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You can help students solidify the success criteria for the lesson while analyzing the exemplar.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cap="none" dirty="0">
              <a:solidFill>
                <a:schemeClr val="tx1"/>
              </a:solidFill>
              <a:effectLst/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You could also include partner work in the whole group using a virtual think-pair-share style activity.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Ask students to send a private message with their thoughts or answers to the person directly above and below them on the participant list in your session.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You may include a timer so that students know when you expect their input.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22A52-8F06-40DB-AFB4-2D5EEE1AE4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14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Independent </a:t>
            </a:r>
            <a:r>
              <a:rPr lang="en-US" sz="1200" b="0" i="0" u="sng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stage of the lesson focuses on the independent practice section of the guided release instructional model.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Continue to have students work on more difficult examples or problems at this stage before you assign group work or a graded task.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students a way to check their answers, perhaps on another slide when they finish.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Gather formative data about common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misconceptions and students who may need more support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they work.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22A52-8F06-40DB-AFB4-2D5EEE1AE4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50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Closure:</a:t>
            </a:r>
          </a:p>
          <a:p>
            <a:r>
              <a:rPr lang="en-US" dirty="0"/>
              <a:t>Have</a:t>
            </a:r>
            <a:r>
              <a:rPr lang="en-US" baseline="0" dirty="0"/>
              <a:t> students anonymously rate their understanding of the day’s objective and/or progress toward the success criteria. They would mark their response on the whiteboard or in a polling activity.</a:t>
            </a:r>
          </a:p>
          <a:p>
            <a:r>
              <a:rPr lang="en-US" baseline="0" dirty="0"/>
              <a:t>You could also use this closure for more open-ended discussion or reflection questions, or you may have students fill out a survey on their level of involvement in the day’s group work activity if the lesson included a breakout activity.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22A52-8F06-40DB-AFB4-2D5EEE1AE4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00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42B54-95F6-49A0-98F8-F6B09B86A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CC813-EFAD-4633-820C-411A5D7CF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4240F-85D6-4EA0-9ADB-AA6505C3A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888-C076-4153-A25E-1368097C4B9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C1DF1-1CE5-400A-BF44-EF899A029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E6AC7-D257-46BC-90C3-C61445BA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AE47-F5A2-4224-94C2-C02D7BC0160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tar: 4 Points 11">
            <a:extLst>
              <a:ext uri="{FF2B5EF4-FFF2-40B4-BE49-F238E27FC236}">
                <a16:creationId xmlns:a16="http://schemas.microsoft.com/office/drawing/2014/main" id="{14BC68FA-02E5-40A1-BD7D-574EC0A347FB}"/>
              </a:ext>
            </a:extLst>
          </p:cNvPr>
          <p:cNvSpPr/>
          <p:nvPr userDrawn="1"/>
        </p:nvSpPr>
        <p:spPr>
          <a:xfrm rot="20723652">
            <a:off x="286835" y="606264"/>
            <a:ext cx="893702" cy="1027254"/>
          </a:xfrm>
          <a:prstGeom prst="star4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4 Points 12">
            <a:extLst>
              <a:ext uri="{FF2B5EF4-FFF2-40B4-BE49-F238E27FC236}">
                <a16:creationId xmlns:a16="http://schemas.microsoft.com/office/drawing/2014/main" id="{37593195-5EEC-474B-AAA4-2893F05D5953}"/>
              </a:ext>
            </a:extLst>
          </p:cNvPr>
          <p:cNvSpPr/>
          <p:nvPr userDrawn="1"/>
        </p:nvSpPr>
        <p:spPr>
          <a:xfrm rot="579833">
            <a:off x="1104605" y="1590903"/>
            <a:ext cx="441435" cy="599089"/>
          </a:xfrm>
          <a:prstGeom prst="star4">
            <a:avLst>
              <a:gd name="adj" fmla="val 12500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4 Points 13">
            <a:extLst>
              <a:ext uri="{FF2B5EF4-FFF2-40B4-BE49-F238E27FC236}">
                <a16:creationId xmlns:a16="http://schemas.microsoft.com/office/drawing/2014/main" id="{AB347331-CA50-4D19-85E9-B9E0695BCF12}"/>
              </a:ext>
            </a:extLst>
          </p:cNvPr>
          <p:cNvSpPr/>
          <p:nvPr userDrawn="1"/>
        </p:nvSpPr>
        <p:spPr>
          <a:xfrm rot="579833">
            <a:off x="1372474" y="980418"/>
            <a:ext cx="441435" cy="599089"/>
          </a:xfrm>
          <a:prstGeom prst="star4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51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8F112-C6BA-403E-BE36-200E1F60C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DF419-6C6C-4A11-A1B6-1B5A7F484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1D083-8553-48D1-8B77-353D3DEC2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888-C076-4153-A25E-1368097C4B9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8EC87-680C-4968-BCBE-F8A41EFD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3D061-0404-4751-8E43-4DD015C7F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AE47-F5A2-4224-94C2-C02D7BC0160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6C1862-BB70-4C83-AA4B-88ABD2CE4C6A}"/>
              </a:ext>
            </a:extLst>
          </p:cNvPr>
          <p:cNvCxnSpPr/>
          <p:nvPr userDrawn="1"/>
        </p:nvCxnSpPr>
        <p:spPr>
          <a:xfrm>
            <a:off x="-304800" y="1469970"/>
            <a:ext cx="9774621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tar: 4 Points 8">
            <a:extLst>
              <a:ext uri="{FF2B5EF4-FFF2-40B4-BE49-F238E27FC236}">
                <a16:creationId xmlns:a16="http://schemas.microsoft.com/office/drawing/2014/main" id="{F4F600B5-0E76-4C22-91DD-8AD931274142}"/>
              </a:ext>
            </a:extLst>
          </p:cNvPr>
          <p:cNvSpPr/>
          <p:nvPr userDrawn="1"/>
        </p:nvSpPr>
        <p:spPr>
          <a:xfrm rot="20723652">
            <a:off x="10315312" y="4295397"/>
            <a:ext cx="893702" cy="1027254"/>
          </a:xfrm>
          <a:prstGeom prst="star4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4 Points 9">
            <a:extLst>
              <a:ext uri="{FF2B5EF4-FFF2-40B4-BE49-F238E27FC236}">
                <a16:creationId xmlns:a16="http://schemas.microsoft.com/office/drawing/2014/main" id="{568CAB80-1FC2-4976-B159-85691591D4C8}"/>
              </a:ext>
            </a:extLst>
          </p:cNvPr>
          <p:cNvSpPr/>
          <p:nvPr userDrawn="1"/>
        </p:nvSpPr>
        <p:spPr>
          <a:xfrm rot="579833">
            <a:off x="11133082" y="5280036"/>
            <a:ext cx="441435" cy="599089"/>
          </a:xfrm>
          <a:prstGeom prst="star4">
            <a:avLst>
              <a:gd name="adj" fmla="val 12500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4 Points 10">
            <a:extLst>
              <a:ext uri="{FF2B5EF4-FFF2-40B4-BE49-F238E27FC236}">
                <a16:creationId xmlns:a16="http://schemas.microsoft.com/office/drawing/2014/main" id="{CF329235-B420-4DAC-B168-3DF80EC5408D}"/>
              </a:ext>
            </a:extLst>
          </p:cNvPr>
          <p:cNvSpPr/>
          <p:nvPr userDrawn="1"/>
        </p:nvSpPr>
        <p:spPr>
          <a:xfrm rot="579833">
            <a:off x="11400951" y="4669551"/>
            <a:ext cx="441435" cy="599089"/>
          </a:xfrm>
          <a:prstGeom prst="star4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4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8F112-C6BA-403E-BE36-200E1F60C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DF419-6C6C-4A11-A1B6-1B5A7F484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1D083-8553-48D1-8B77-353D3DEC2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888-C076-4153-A25E-1368097C4B9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8EC87-680C-4968-BCBE-F8A41EFD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3D061-0404-4751-8E43-4DD015C7F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AE47-F5A2-4224-94C2-C02D7BC0160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6C1862-BB70-4C83-AA4B-88ABD2CE4C6A}"/>
              </a:ext>
            </a:extLst>
          </p:cNvPr>
          <p:cNvCxnSpPr/>
          <p:nvPr userDrawn="1"/>
        </p:nvCxnSpPr>
        <p:spPr>
          <a:xfrm>
            <a:off x="-304800" y="1469970"/>
            <a:ext cx="9774621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019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BD9AF-062A-40C6-977B-20A80CBF1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508FD-F9BC-47E9-B8A4-88D777AAD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06DE4-D1D5-4373-8727-BA94F79C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888-C076-4153-A25E-1368097C4B9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7E32E-7E39-4B4F-B710-E4D02F922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A1E71-CC2D-4F90-873F-91DA93681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AE47-F5A2-4224-94C2-C02D7BC0160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ar: 4 Points 6">
            <a:extLst>
              <a:ext uri="{FF2B5EF4-FFF2-40B4-BE49-F238E27FC236}">
                <a16:creationId xmlns:a16="http://schemas.microsoft.com/office/drawing/2014/main" id="{277DB8B3-7F76-4BB3-B373-B94105DA73C8}"/>
              </a:ext>
            </a:extLst>
          </p:cNvPr>
          <p:cNvSpPr/>
          <p:nvPr userDrawn="1"/>
        </p:nvSpPr>
        <p:spPr>
          <a:xfrm rot="20723652">
            <a:off x="10053793" y="398565"/>
            <a:ext cx="893702" cy="1027254"/>
          </a:xfrm>
          <a:prstGeom prst="star4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4 Points 7">
            <a:extLst>
              <a:ext uri="{FF2B5EF4-FFF2-40B4-BE49-F238E27FC236}">
                <a16:creationId xmlns:a16="http://schemas.microsoft.com/office/drawing/2014/main" id="{F17A7DE7-6EE2-49F8-8102-C265EF8C10EE}"/>
              </a:ext>
            </a:extLst>
          </p:cNvPr>
          <p:cNvSpPr/>
          <p:nvPr userDrawn="1"/>
        </p:nvSpPr>
        <p:spPr>
          <a:xfrm rot="579833">
            <a:off x="10871563" y="1383204"/>
            <a:ext cx="441435" cy="599089"/>
          </a:xfrm>
          <a:prstGeom prst="star4">
            <a:avLst>
              <a:gd name="adj" fmla="val 12500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4 Points 8">
            <a:extLst>
              <a:ext uri="{FF2B5EF4-FFF2-40B4-BE49-F238E27FC236}">
                <a16:creationId xmlns:a16="http://schemas.microsoft.com/office/drawing/2014/main" id="{B23C9A3C-9971-4C44-A7E3-A628B3884A61}"/>
              </a:ext>
            </a:extLst>
          </p:cNvPr>
          <p:cNvSpPr/>
          <p:nvPr userDrawn="1"/>
        </p:nvSpPr>
        <p:spPr>
          <a:xfrm rot="579833">
            <a:off x="11139432" y="772719"/>
            <a:ext cx="441435" cy="599089"/>
          </a:xfrm>
          <a:prstGeom prst="star4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68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BD9AF-062A-40C6-977B-20A80CBF1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508FD-F9BC-47E9-B8A4-88D777AAD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06DE4-D1D5-4373-8727-BA94F79C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888-C076-4153-A25E-1368097C4B9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7E32E-7E39-4B4F-B710-E4D02F922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A1E71-CC2D-4F90-873F-91DA93681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AE47-F5A2-4224-94C2-C02D7BC01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30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BD9AF-062A-40C6-977B-20A80CBF1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508FD-F9BC-47E9-B8A4-88D777AAD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06DE4-D1D5-4373-8727-BA94F79C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888-C076-4153-A25E-1368097C4B9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7E32E-7E39-4B4F-B710-E4D02F922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A1E71-CC2D-4F90-873F-91DA93681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AE47-F5A2-4224-94C2-C02D7BC0160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8846B9DF-84E8-4BA5-A26B-256BE040C4F4}"/>
              </a:ext>
            </a:extLst>
          </p:cNvPr>
          <p:cNvSpPr/>
          <p:nvPr userDrawn="1"/>
        </p:nvSpPr>
        <p:spPr>
          <a:xfrm>
            <a:off x="9982200" y="-243215"/>
            <a:ext cx="2998076" cy="193390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7C155017-2308-4C7C-A084-FDEC23E5C022}"/>
              </a:ext>
            </a:extLst>
          </p:cNvPr>
          <p:cNvSpPr/>
          <p:nvPr userDrawn="1"/>
        </p:nvSpPr>
        <p:spPr>
          <a:xfrm>
            <a:off x="-667188" y="-251153"/>
            <a:ext cx="2998076" cy="193390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54FEF52F-B539-4D4C-8325-B742F0DC0CF0}"/>
              </a:ext>
            </a:extLst>
          </p:cNvPr>
          <p:cNvSpPr/>
          <p:nvPr userDrawn="1"/>
        </p:nvSpPr>
        <p:spPr>
          <a:xfrm>
            <a:off x="9982200" y="5267654"/>
            <a:ext cx="2998076" cy="193390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55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B8B7A-BA91-42D3-94FE-C87820010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3A470-E92E-4273-AF30-C59E8E426C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A255F-7349-4F91-9F24-8AAC0B1FE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F2D1E-28DF-4FC8-8DFD-780DC0A60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888-C076-4153-A25E-1368097C4B9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8121A-8276-47F7-BDA7-B8A049B17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0E222-1BF2-4D28-B6C3-4ED76DD5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AE47-F5A2-4224-94C2-C02D7BC0160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0955B9-D24C-4509-8BE4-0D218257209E}"/>
              </a:ext>
            </a:extLst>
          </p:cNvPr>
          <p:cNvCxnSpPr/>
          <p:nvPr userDrawn="1"/>
        </p:nvCxnSpPr>
        <p:spPr>
          <a:xfrm>
            <a:off x="-304800" y="1469970"/>
            <a:ext cx="9774621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Cloud 9">
            <a:extLst>
              <a:ext uri="{FF2B5EF4-FFF2-40B4-BE49-F238E27FC236}">
                <a16:creationId xmlns:a16="http://schemas.microsoft.com/office/drawing/2014/main" id="{177285FB-24EC-407D-B660-8F3E549226C7}"/>
              </a:ext>
            </a:extLst>
          </p:cNvPr>
          <p:cNvSpPr/>
          <p:nvPr userDrawn="1"/>
        </p:nvSpPr>
        <p:spPr>
          <a:xfrm>
            <a:off x="9982200" y="5344948"/>
            <a:ext cx="2998076" cy="193390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9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B8B7A-BA91-42D3-94FE-C87820010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3A470-E92E-4273-AF30-C59E8E426C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A255F-7349-4F91-9F24-8AAC0B1FE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F2D1E-28DF-4FC8-8DFD-780DC0A60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888-C076-4153-A25E-1368097C4B9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8121A-8276-47F7-BDA7-B8A049B17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0E222-1BF2-4D28-B6C3-4ED76DD5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AE47-F5A2-4224-94C2-C02D7BC0160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0955B9-D24C-4509-8BE4-0D218257209E}"/>
              </a:ext>
            </a:extLst>
          </p:cNvPr>
          <p:cNvCxnSpPr/>
          <p:nvPr userDrawn="1"/>
        </p:nvCxnSpPr>
        <p:spPr>
          <a:xfrm>
            <a:off x="-304800" y="1469970"/>
            <a:ext cx="9774621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885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E13D0-E672-467D-A719-DA63A3CF1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690E-E760-46A0-B425-80F6A5E82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F02C5-95CE-495C-A558-A09BAC5FE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09E95E-28D2-4656-9DE7-98153EC028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1A8340-ED62-458D-9579-DCD07187BF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00FC02-A2E2-452C-A96D-AF6051586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888-C076-4153-A25E-1368097C4B9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9E8A45-C36B-4BA7-96BB-71BB68F7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4BBD9D-4B4D-4113-BBED-C85912FE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AE47-F5A2-4224-94C2-C02D7BC0160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868DC9-D839-45FA-9C41-D9BD97D846FE}"/>
              </a:ext>
            </a:extLst>
          </p:cNvPr>
          <p:cNvCxnSpPr/>
          <p:nvPr userDrawn="1"/>
        </p:nvCxnSpPr>
        <p:spPr>
          <a:xfrm>
            <a:off x="-304800" y="1469970"/>
            <a:ext cx="9774621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Star: 4 Points 11">
            <a:extLst>
              <a:ext uri="{FF2B5EF4-FFF2-40B4-BE49-F238E27FC236}">
                <a16:creationId xmlns:a16="http://schemas.microsoft.com/office/drawing/2014/main" id="{8BD57920-8D09-4F0F-B8F3-325E86E9BD8C}"/>
              </a:ext>
            </a:extLst>
          </p:cNvPr>
          <p:cNvSpPr/>
          <p:nvPr userDrawn="1"/>
        </p:nvSpPr>
        <p:spPr>
          <a:xfrm rot="20723652">
            <a:off x="10135028" y="461208"/>
            <a:ext cx="893702" cy="1027254"/>
          </a:xfrm>
          <a:prstGeom prst="star4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4 Points 12">
            <a:extLst>
              <a:ext uri="{FF2B5EF4-FFF2-40B4-BE49-F238E27FC236}">
                <a16:creationId xmlns:a16="http://schemas.microsoft.com/office/drawing/2014/main" id="{D54E3E53-7F0E-4CE2-9A99-4335C72F32DC}"/>
              </a:ext>
            </a:extLst>
          </p:cNvPr>
          <p:cNvSpPr/>
          <p:nvPr userDrawn="1"/>
        </p:nvSpPr>
        <p:spPr>
          <a:xfrm rot="579833">
            <a:off x="10952798" y="1445847"/>
            <a:ext cx="441435" cy="599089"/>
          </a:xfrm>
          <a:prstGeom prst="star4">
            <a:avLst>
              <a:gd name="adj" fmla="val 12500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4 Points 13">
            <a:extLst>
              <a:ext uri="{FF2B5EF4-FFF2-40B4-BE49-F238E27FC236}">
                <a16:creationId xmlns:a16="http://schemas.microsoft.com/office/drawing/2014/main" id="{2F24BC01-0FB4-4E72-940C-49B0E0008CD5}"/>
              </a:ext>
            </a:extLst>
          </p:cNvPr>
          <p:cNvSpPr/>
          <p:nvPr userDrawn="1"/>
        </p:nvSpPr>
        <p:spPr>
          <a:xfrm rot="579833">
            <a:off x="11220667" y="835362"/>
            <a:ext cx="441435" cy="599089"/>
          </a:xfrm>
          <a:prstGeom prst="star4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5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E13D0-E672-467D-A719-DA63A3CF1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690E-E760-46A0-B425-80F6A5E82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F02C5-95CE-495C-A558-A09BAC5FE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09E95E-28D2-4656-9DE7-98153EC028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1A8340-ED62-458D-9579-DCD07187BF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00FC02-A2E2-452C-A96D-AF6051586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888-C076-4153-A25E-1368097C4B9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9E8A45-C36B-4BA7-96BB-71BB68F7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4BBD9D-4B4D-4113-BBED-C85912FE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AE47-F5A2-4224-94C2-C02D7BC0160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868DC9-D839-45FA-9C41-D9BD97D846FE}"/>
              </a:ext>
            </a:extLst>
          </p:cNvPr>
          <p:cNvCxnSpPr/>
          <p:nvPr userDrawn="1"/>
        </p:nvCxnSpPr>
        <p:spPr>
          <a:xfrm>
            <a:off x="-304800" y="1469970"/>
            <a:ext cx="9774621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171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17EC-7A84-43A4-A77A-7C6EFFE30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76055-FBC1-428A-A204-E73C73325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888-C076-4153-A25E-1368097C4B9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0CD755-8C59-46F9-BD70-087C72FC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4317B5-0EC2-48AB-AFF3-19FB0B813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AE47-F5A2-4224-94C2-C02D7BC0160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68748F-E88F-4E69-A999-706F747C36B8}"/>
              </a:ext>
            </a:extLst>
          </p:cNvPr>
          <p:cNvCxnSpPr/>
          <p:nvPr userDrawn="1"/>
        </p:nvCxnSpPr>
        <p:spPr>
          <a:xfrm>
            <a:off x="-304800" y="1469970"/>
            <a:ext cx="9774621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tar: 4 Points 7">
            <a:extLst>
              <a:ext uri="{FF2B5EF4-FFF2-40B4-BE49-F238E27FC236}">
                <a16:creationId xmlns:a16="http://schemas.microsoft.com/office/drawing/2014/main" id="{F21A228A-6928-4EF8-B8B5-BC423AEA1949}"/>
              </a:ext>
            </a:extLst>
          </p:cNvPr>
          <p:cNvSpPr/>
          <p:nvPr userDrawn="1"/>
        </p:nvSpPr>
        <p:spPr>
          <a:xfrm rot="20723652">
            <a:off x="10315312" y="4358458"/>
            <a:ext cx="893702" cy="1027254"/>
          </a:xfrm>
          <a:prstGeom prst="star4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4 Points 8">
            <a:extLst>
              <a:ext uri="{FF2B5EF4-FFF2-40B4-BE49-F238E27FC236}">
                <a16:creationId xmlns:a16="http://schemas.microsoft.com/office/drawing/2014/main" id="{9542CD92-4752-45F9-830E-9760FFFBFDCB}"/>
              </a:ext>
            </a:extLst>
          </p:cNvPr>
          <p:cNvSpPr/>
          <p:nvPr userDrawn="1"/>
        </p:nvSpPr>
        <p:spPr>
          <a:xfrm rot="579833">
            <a:off x="11133082" y="5343097"/>
            <a:ext cx="441435" cy="599089"/>
          </a:xfrm>
          <a:prstGeom prst="star4">
            <a:avLst>
              <a:gd name="adj" fmla="val 12500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4 Points 9">
            <a:extLst>
              <a:ext uri="{FF2B5EF4-FFF2-40B4-BE49-F238E27FC236}">
                <a16:creationId xmlns:a16="http://schemas.microsoft.com/office/drawing/2014/main" id="{4AB85659-B218-41E8-83B6-621D0426709E}"/>
              </a:ext>
            </a:extLst>
          </p:cNvPr>
          <p:cNvSpPr/>
          <p:nvPr userDrawn="1"/>
        </p:nvSpPr>
        <p:spPr>
          <a:xfrm rot="579833">
            <a:off x="11400951" y="4732612"/>
            <a:ext cx="441435" cy="599089"/>
          </a:xfrm>
          <a:prstGeom prst="star4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8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8F112-C6BA-403E-BE36-200E1F60C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DF419-6C6C-4A11-A1B6-1B5A7F484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1D083-8553-48D1-8B77-353D3DEC2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888-C076-4153-A25E-1368097C4B9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8EC87-680C-4968-BCBE-F8A41EFD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3D061-0404-4751-8E43-4DD015C7F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AE47-F5A2-4224-94C2-C02D7BC0160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6C1862-BB70-4C83-AA4B-88ABD2CE4C6A}"/>
              </a:ext>
            </a:extLst>
          </p:cNvPr>
          <p:cNvCxnSpPr/>
          <p:nvPr userDrawn="1"/>
        </p:nvCxnSpPr>
        <p:spPr>
          <a:xfrm>
            <a:off x="-304800" y="1469970"/>
            <a:ext cx="9774621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tar: 4 Points 8">
            <a:extLst>
              <a:ext uri="{FF2B5EF4-FFF2-40B4-BE49-F238E27FC236}">
                <a16:creationId xmlns:a16="http://schemas.microsoft.com/office/drawing/2014/main" id="{18A8004C-777B-42FE-93F8-9E74C5C55FCE}"/>
              </a:ext>
            </a:extLst>
          </p:cNvPr>
          <p:cNvSpPr/>
          <p:nvPr userDrawn="1"/>
        </p:nvSpPr>
        <p:spPr>
          <a:xfrm rot="20723652">
            <a:off x="10315312" y="4458513"/>
            <a:ext cx="893702" cy="1027254"/>
          </a:xfrm>
          <a:prstGeom prst="star4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4 Points 9">
            <a:extLst>
              <a:ext uri="{FF2B5EF4-FFF2-40B4-BE49-F238E27FC236}">
                <a16:creationId xmlns:a16="http://schemas.microsoft.com/office/drawing/2014/main" id="{308C91BF-3712-4907-8441-96EA08CEFF50}"/>
              </a:ext>
            </a:extLst>
          </p:cNvPr>
          <p:cNvSpPr/>
          <p:nvPr userDrawn="1"/>
        </p:nvSpPr>
        <p:spPr>
          <a:xfrm rot="579833">
            <a:off x="11133082" y="5443152"/>
            <a:ext cx="441435" cy="599089"/>
          </a:xfrm>
          <a:prstGeom prst="star4">
            <a:avLst>
              <a:gd name="adj" fmla="val 12500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4 Points 10">
            <a:extLst>
              <a:ext uri="{FF2B5EF4-FFF2-40B4-BE49-F238E27FC236}">
                <a16:creationId xmlns:a16="http://schemas.microsoft.com/office/drawing/2014/main" id="{00DCF9F4-21CC-4D65-B3DA-A9B5FA24778F}"/>
              </a:ext>
            </a:extLst>
          </p:cNvPr>
          <p:cNvSpPr/>
          <p:nvPr userDrawn="1"/>
        </p:nvSpPr>
        <p:spPr>
          <a:xfrm rot="579833">
            <a:off x="11400951" y="4832667"/>
            <a:ext cx="441435" cy="599089"/>
          </a:xfrm>
          <a:prstGeom prst="star4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98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17EC-7A84-43A4-A77A-7C6EFFE30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76055-FBC1-428A-A204-E73C73325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888-C076-4153-A25E-1368097C4B9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0CD755-8C59-46F9-BD70-087C72FC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4317B5-0EC2-48AB-AFF3-19FB0B813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AE47-F5A2-4224-94C2-C02D7BC0160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68748F-E88F-4E69-A999-706F747C36B8}"/>
              </a:ext>
            </a:extLst>
          </p:cNvPr>
          <p:cNvCxnSpPr/>
          <p:nvPr userDrawn="1"/>
        </p:nvCxnSpPr>
        <p:spPr>
          <a:xfrm>
            <a:off x="-304800" y="1469970"/>
            <a:ext cx="9774621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loud 10">
            <a:extLst>
              <a:ext uri="{FF2B5EF4-FFF2-40B4-BE49-F238E27FC236}">
                <a16:creationId xmlns:a16="http://schemas.microsoft.com/office/drawing/2014/main" id="{537E5B03-9066-431A-8531-F5963E5D87B4}"/>
              </a:ext>
            </a:extLst>
          </p:cNvPr>
          <p:cNvSpPr/>
          <p:nvPr userDrawn="1"/>
        </p:nvSpPr>
        <p:spPr>
          <a:xfrm>
            <a:off x="9982200" y="5201144"/>
            <a:ext cx="2998076" cy="193390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40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17EC-7A84-43A4-A77A-7C6EFFE30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76055-FBC1-428A-A204-E73C73325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888-C076-4153-A25E-1368097C4B9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0CD755-8C59-46F9-BD70-087C72FC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4317B5-0EC2-48AB-AFF3-19FB0B813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AE47-F5A2-4224-94C2-C02D7BC0160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68748F-E88F-4E69-A999-706F747C36B8}"/>
              </a:ext>
            </a:extLst>
          </p:cNvPr>
          <p:cNvCxnSpPr/>
          <p:nvPr userDrawn="1"/>
        </p:nvCxnSpPr>
        <p:spPr>
          <a:xfrm>
            <a:off x="-304800" y="1469970"/>
            <a:ext cx="9774621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852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261063F-4466-47EE-9491-02D390DA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03101A-2128-4575-967A-D05A9637019E}"/>
              </a:ext>
            </a:extLst>
          </p:cNvPr>
          <p:cNvSpPr/>
          <p:nvPr userDrawn="1"/>
        </p:nvSpPr>
        <p:spPr>
          <a:xfrm>
            <a:off x="467711" y="317938"/>
            <a:ext cx="11256579" cy="6222124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4 Points 8">
            <a:extLst>
              <a:ext uri="{FF2B5EF4-FFF2-40B4-BE49-F238E27FC236}">
                <a16:creationId xmlns:a16="http://schemas.microsoft.com/office/drawing/2014/main" id="{EEB08BD0-9E0E-46BD-A572-B12EB7E9AACE}"/>
              </a:ext>
            </a:extLst>
          </p:cNvPr>
          <p:cNvSpPr/>
          <p:nvPr userDrawn="1"/>
        </p:nvSpPr>
        <p:spPr>
          <a:xfrm rot="20723652">
            <a:off x="9779574" y="574733"/>
            <a:ext cx="893702" cy="1027254"/>
          </a:xfrm>
          <a:prstGeom prst="star4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4 Points 9">
            <a:extLst>
              <a:ext uri="{FF2B5EF4-FFF2-40B4-BE49-F238E27FC236}">
                <a16:creationId xmlns:a16="http://schemas.microsoft.com/office/drawing/2014/main" id="{7ACEE042-F944-4789-A36C-0BD268916C86}"/>
              </a:ext>
            </a:extLst>
          </p:cNvPr>
          <p:cNvSpPr/>
          <p:nvPr userDrawn="1"/>
        </p:nvSpPr>
        <p:spPr>
          <a:xfrm rot="579833">
            <a:off x="10597344" y="1559372"/>
            <a:ext cx="441435" cy="599089"/>
          </a:xfrm>
          <a:prstGeom prst="star4">
            <a:avLst>
              <a:gd name="adj" fmla="val 12500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4 Points 10">
            <a:extLst>
              <a:ext uri="{FF2B5EF4-FFF2-40B4-BE49-F238E27FC236}">
                <a16:creationId xmlns:a16="http://schemas.microsoft.com/office/drawing/2014/main" id="{9AA27317-B92B-4ACA-948F-9EE98892348B}"/>
              </a:ext>
            </a:extLst>
          </p:cNvPr>
          <p:cNvSpPr/>
          <p:nvPr userDrawn="1"/>
        </p:nvSpPr>
        <p:spPr>
          <a:xfrm rot="579833">
            <a:off x="10865213" y="948887"/>
            <a:ext cx="441435" cy="599089"/>
          </a:xfrm>
          <a:prstGeom prst="star4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40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261063F-4466-47EE-9491-02D390DA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03101A-2128-4575-967A-D05A9637019E}"/>
              </a:ext>
            </a:extLst>
          </p:cNvPr>
          <p:cNvSpPr/>
          <p:nvPr userDrawn="1"/>
        </p:nvSpPr>
        <p:spPr>
          <a:xfrm>
            <a:off x="467711" y="317938"/>
            <a:ext cx="11256579" cy="6222124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32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261063F-4466-47EE-9491-02D390DA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03101A-2128-4575-967A-D05A9637019E}"/>
              </a:ext>
            </a:extLst>
          </p:cNvPr>
          <p:cNvSpPr/>
          <p:nvPr userDrawn="1"/>
        </p:nvSpPr>
        <p:spPr>
          <a:xfrm>
            <a:off x="467711" y="317938"/>
            <a:ext cx="11256579" cy="6222124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ar: 4 Points 3">
            <a:extLst>
              <a:ext uri="{FF2B5EF4-FFF2-40B4-BE49-F238E27FC236}">
                <a16:creationId xmlns:a16="http://schemas.microsoft.com/office/drawing/2014/main" id="{14A6713A-2AE9-4D69-BA40-0CDF44A4B750}"/>
              </a:ext>
            </a:extLst>
          </p:cNvPr>
          <p:cNvSpPr/>
          <p:nvPr userDrawn="1"/>
        </p:nvSpPr>
        <p:spPr>
          <a:xfrm rot="20723652">
            <a:off x="9924821" y="564222"/>
            <a:ext cx="893702" cy="1027254"/>
          </a:xfrm>
          <a:prstGeom prst="star4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4 Points 4">
            <a:extLst>
              <a:ext uri="{FF2B5EF4-FFF2-40B4-BE49-F238E27FC236}">
                <a16:creationId xmlns:a16="http://schemas.microsoft.com/office/drawing/2014/main" id="{63E1AE92-8D52-4866-9892-6BC6DBD86789}"/>
              </a:ext>
            </a:extLst>
          </p:cNvPr>
          <p:cNvSpPr/>
          <p:nvPr userDrawn="1"/>
        </p:nvSpPr>
        <p:spPr>
          <a:xfrm rot="579833">
            <a:off x="10742591" y="1548861"/>
            <a:ext cx="441435" cy="599089"/>
          </a:xfrm>
          <a:prstGeom prst="star4">
            <a:avLst>
              <a:gd name="adj" fmla="val 12500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4 Points 5">
            <a:extLst>
              <a:ext uri="{FF2B5EF4-FFF2-40B4-BE49-F238E27FC236}">
                <a16:creationId xmlns:a16="http://schemas.microsoft.com/office/drawing/2014/main" id="{7357C1C3-7830-4DDC-98B8-7B8EAEEF1E33}"/>
              </a:ext>
            </a:extLst>
          </p:cNvPr>
          <p:cNvSpPr/>
          <p:nvPr userDrawn="1"/>
        </p:nvSpPr>
        <p:spPr>
          <a:xfrm rot="579833">
            <a:off x="11010460" y="938376"/>
            <a:ext cx="441435" cy="599089"/>
          </a:xfrm>
          <a:prstGeom prst="star4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92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261063F-4466-47EE-9491-02D390DA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03101A-2128-4575-967A-D05A9637019E}"/>
              </a:ext>
            </a:extLst>
          </p:cNvPr>
          <p:cNvSpPr/>
          <p:nvPr userDrawn="1"/>
        </p:nvSpPr>
        <p:spPr>
          <a:xfrm>
            <a:off x="467711" y="317938"/>
            <a:ext cx="11256579" cy="6222124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30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261063F-4466-47EE-9491-02D390DA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03101A-2128-4575-967A-D05A9637019E}"/>
              </a:ext>
            </a:extLst>
          </p:cNvPr>
          <p:cNvSpPr/>
          <p:nvPr userDrawn="1"/>
        </p:nvSpPr>
        <p:spPr>
          <a:xfrm>
            <a:off x="467711" y="317938"/>
            <a:ext cx="11256579" cy="6222124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02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261063F-4466-47EE-9491-02D390DA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03101A-2128-4575-967A-D05A9637019E}"/>
              </a:ext>
            </a:extLst>
          </p:cNvPr>
          <p:cNvSpPr/>
          <p:nvPr userDrawn="1"/>
        </p:nvSpPr>
        <p:spPr>
          <a:xfrm>
            <a:off x="467711" y="317938"/>
            <a:ext cx="11256579" cy="6222124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ar: 4 Points 3">
            <a:extLst>
              <a:ext uri="{FF2B5EF4-FFF2-40B4-BE49-F238E27FC236}">
                <a16:creationId xmlns:a16="http://schemas.microsoft.com/office/drawing/2014/main" id="{4948C48A-F571-47D0-94BC-C89794FF351B}"/>
              </a:ext>
            </a:extLst>
          </p:cNvPr>
          <p:cNvSpPr/>
          <p:nvPr userDrawn="1"/>
        </p:nvSpPr>
        <p:spPr>
          <a:xfrm rot="20723652">
            <a:off x="9872270" y="564222"/>
            <a:ext cx="893702" cy="1027254"/>
          </a:xfrm>
          <a:prstGeom prst="star4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4 Points 4">
            <a:extLst>
              <a:ext uri="{FF2B5EF4-FFF2-40B4-BE49-F238E27FC236}">
                <a16:creationId xmlns:a16="http://schemas.microsoft.com/office/drawing/2014/main" id="{54C90F3F-228B-4723-8923-CABDA3A7A201}"/>
              </a:ext>
            </a:extLst>
          </p:cNvPr>
          <p:cNvSpPr/>
          <p:nvPr userDrawn="1"/>
        </p:nvSpPr>
        <p:spPr>
          <a:xfrm rot="579833">
            <a:off x="10690040" y="1548861"/>
            <a:ext cx="441435" cy="599089"/>
          </a:xfrm>
          <a:prstGeom prst="star4">
            <a:avLst>
              <a:gd name="adj" fmla="val 12500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4 Points 5">
            <a:extLst>
              <a:ext uri="{FF2B5EF4-FFF2-40B4-BE49-F238E27FC236}">
                <a16:creationId xmlns:a16="http://schemas.microsoft.com/office/drawing/2014/main" id="{BD60C7EB-7548-42C6-9A0A-F72FEB1F20B6}"/>
              </a:ext>
            </a:extLst>
          </p:cNvPr>
          <p:cNvSpPr/>
          <p:nvPr userDrawn="1"/>
        </p:nvSpPr>
        <p:spPr>
          <a:xfrm rot="579833">
            <a:off x="10957909" y="938376"/>
            <a:ext cx="441435" cy="599089"/>
          </a:xfrm>
          <a:prstGeom prst="star4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34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261063F-4466-47EE-9491-02D390DA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03101A-2128-4575-967A-D05A9637019E}"/>
              </a:ext>
            </a:extLst>
          </p:cNvPr>
          <p:cNvSpPr/>
          <p:nvPr userDrawn="1"/>
        </p:nvSpPr>
        <p:spPr>
          <a:xfrm>
            <a:off x="467711" y="317938"/>
            <a:ext cx="11256579" cy="6222124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29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261063F-4466-47EE-9491-02D390DA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03101A-2128-4575-967A-D05A9637019E}"/>
              </a:ext>
            </a:extLst>
          </p:cNvPr>
          <p:cNvSpPr/>
          <p:nvPr userDrawn="1"/>
        </p:nvSpPr>
        <p:spPr>
          <a:xfrm>
            <a:off x="467711" y="317938"/>
            <a:ext cx="11256579" cy="6222124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ar: 4 Points 3">
            <a:extLst>
              <a:ext uri="{FF2B5EF4-FFF2-40B4-BE49-F238E27FC236}">
                <a16:creationId xmlns:a16="http://schemas.microsoft.com/office/drawing/2014/main" id="{49687939-72DE-41F2-A9B5-3CAB435DCDF7}"/>
              </a:ext>
            </a:extLst>
          </p:cNvPr>
          <p:cNvSpPr/>
          <p:nvPr userDrawn="1"/>
        </p:nvSpPr>
        <p:spPr>
          <a:xfrm rot="20723652">
            <a:off x="9893289" y="553714"/>
            <a:ext cx="893702" cy="1027254"/>
          </a:xfrm>
          <a:prstGeom prst="star4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4 Points 4">
            <a:extLst>
              <a:ext uri="{FF2B5EF4-FFF2-40B4-BE49-F238E27FC236}">
                <a16:creationId xmlns:a16="http://schemas.microsoft.com/office/drawing/2014/main" id="{4210E1E7-E1A5-4837-98C9-3F54CDDE1F6A}"/>
              </a:ext>
            </a:extLst>
          </p:cNvPr>
          <p:cNvSpPr/>
          <p:nvPr userDrawn="1"/>
        </p:nvSpPr>
        <p:spPr>
          <a:xfrm rot="579833">
            <a:off x="10711059" y="1538353"/>
            <a:ext cx="441435" cy="599089"/>
          </a:xfrm>
          <a:prstGeom prst="star4">
            <a:avLst>
              <a:gd name="adj" fmla="val 12500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4 Points 5">
            <a:extLst>
              <a:ext uri="{FF2B5EF4-FFF2-40B4-BE49-F238E27FC236}">
                <a16:creationId xmlns:a16="http://schemas.microsoft.com/office/drawing/2014/main" id="{DCB2A5F6-BC38-43F0-B99E-CA0E449D3279}"/>
              </a:ext>
            </a:extLst>
          </p:cNvPr>
          <p:cNvSpPr/>
          <p:nvPr userDrawn="1"/>
        </p:nvSpPr>
        <p:spPr>
          <a:xfrm rot="579833">
            <a:off x="10978928" y="927868"/>
            <a:ext cx="441435" cy="599089"/>
          </a:xfrm>
          <a:prstGeom prst="star4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43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8F112-C6BA-403E-BE36-200E1F60C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DF419-6C6C-4A11-A1B6-1B5A7F484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1D083-8553-48D1-8B77-353D3DEC2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888-C076-4153-A25E-1368097C4B9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8EC87-680C-4968-BCBE-F8A41EFD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3D061-0404-4751-8E43-4DD015C7F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AE47-F5A2-4224-94C2-C02D7BC0160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6C1862-BB70-4C83-AA4B-88ABD2CE4C6A}"/>
              </a:ext>
            </a:extLst>
          </p:cNvPr>
          <p:cNvCxnSpPr/>
          <p:nvPr userDrawn="1"/>
        </p:nvCxnSpPr>
        <p:spPr>
          <a:xfrm>
            <a:off x="-304800" y="1469970"/>
            <a:ext cx="9774621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096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261063F-4466-47EE-9491-02D390DA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03101A-2128-4575-967A-D05A9637019E}"/>
              </a:ext>
            </a:extLst>
          </p:cNvPr>
          <p:cNvSpPr/>
          <p:nvPr userDrawn="1"/>
        </p:nvSpPr>
        <p:spPr>
          <a:xfrm>
            <a:off x="467711" y="317938"/>
            <a:ext cx="11256579" cy="6222124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042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6F434-0757-4089-A6F1-FA324B937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2337A-F3DA-43A7-9DE7-FA0F5BDAD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7F5430-BEFE-408E-B41B-BE8513B76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4F57CC-C72C-49FB-A9A5-BFCF27036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888-C076-4153-A25E-1368097C4B9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59A0B3-77D3-40A0-8744-CBF56F948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B3AE7-7915-42B2-9877-32FA97198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AE47-F5A2-4224-94C2-C02D7BC0160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C4B8B7-B0C5-4D91-A499-9863E9B21076}"/>
              </a:ext>
            </a:extLst>
          </p:cNvPr>
          <p:cNvCxnSpPr>
            <a:cxnSpLocks/>
          </p:cNvCxnSpPr>
          <p:nvPr userDrawn="1"/>
        </p:nvCxnSpPr>
        <p:spPr>
          <a:xfrm flipV="1">
            <a:off x="4981903" y="853966"/>
            <a:ext cx="0" cy="515006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Star: 4 Points 10">
            <a:extLst>
              <a:ext uri="{FF2B5EF4-FFF2-40B4-BE49-F238E27FC236}">
                <a16:creationId xmlns:a16="http://schemas.microsoft.com/office/drawing/2014/main" id="{6976E569-F059-4314-9967-E5DBEE19CBEC}"/>
              </a:ext>
            </a:extLst>
          </p:cNvPr>
          <p:cNvSpPr/>
          <p:nvPr userDrawn="1"/>
        </p:nvSpPr>
        <p:spPr>
          <a:xfrm rot="20723652">
            <a:off x="10250315" y="4300556"/>
            <a:ext cx="893702" cy="1027254"/>
          </a:xfrm>
          <a:prstGeom prst="star4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4 Points 11">
            <a:extLst>
              <a:ext uri="{FF2B5EF4-FFF2-40B4-BE49-F238E27FC236}">
                <a16:creationId xmlns:a16="http://schemas.microsoft.com/office/drawing/2014/main" id="{81C84D04-31B2-4E5F-8900-2B307D4C561E}"/>
              </a:ext>
            </a:extLst>
          </p:cNvPr>
          <p:cNvSpPr/>
          <p:nvPr userDrawn="1"/>
        </p:nvSpPr>
        <p:spPr>
          <a:xfrm rot="579833">
            <a:off x="11068085" y="5285195"/>
            <a:ext cx="441435" cy="599089"/>
          </a:xfrm>
          <a:prstGeom prst="star4">
            <a:avLst>
              <a:gd name="adj" fmla="val 12500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4 Points 12">
            <a:extLst>
              <a:ext uri="{FF2B5EF4-FFF2-40B4-BE49-F238E27FC236}">
                <a16:creationId xmlns:a16="http://schemas.microsoft.com/office/drawing/2014/main" id="{450191F0-48BB-4B57-8C22-61F0E0DE0DC0}"/>
              </a:ext>
            </a:extLst>
          </p:cNvPr>
          <p:cNvSpPr/>
          <p:nvPr userDrawn="1"/>
        </p:nvSpPr>
        <p:spPr>
          <a:xfrm rot="579833">
            <a:off x="11335954" y="4674710"/>
            <a:ext cx="441435" cy="599089"/>
          </a:xfrm>
          <a:prstGeom prst="star4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72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6F434-0757-4089-A6F1-FA324B937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2337A-F3DA-43A7-9DE7-FA0F5BDAD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7F5430-BEFE-408E-B41B-BE8513B76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4F57CC-C72C-49FB-A9A5-BFCF27036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888-C076-4153-A25E-1368097C4B9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59A0B3-77D3-40A0-8744-CBF56F948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B3AE7-7915-42B2-9877-32FA97198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AE47-F5A2-4224-94C2-C02D7BC0160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C4B8B7-B0C5-4D91-A499-9863E9B21076}"/>
              </a:ext>
            </a:extLst>
          </p:cNvPr>
          <p:cNvCxnSpPr>
            <a:cxnSpLocks/>
          </p:cNvCxnSpPr>
          <p:nvPr userDrawn="1"/>
        </p:nvCxnSpPr>
        <p:spPr>
          <a:xfrm flipV="1">
            <a:off x="4981903" y="853966"/>
            <a:ext cx="0" cy="515006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90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6F434-0757-4089-A6F1-FA324B937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7F5430-BEFE-408E-B41B-BE8513B76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4F57CC-C72C-49FB-A9A5-BFCF27036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888-C076-4153-A25E-1368097C4B9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59A0B3-77D3-40A0-8744-CBF56F948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B3AE7-7915-42B2-9877-32FA97198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AE47-F5A2-4224-94C2-C02D7BC0160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C4B8B7-B0C5-4D91-A499-9863E9B21076}"/>
              </a:ext>
            </a:extLst>
          </p:cNvPr>
          <p:cNvCxnSpPr>
            <a:cxnSpLocks/>
          </p:cNvCxnSpPr>
          <p:nvPr userDrawn="1"/>
        </p:nvCxnSpPr>
        <p:spPr>
          <a:xfrm flipV="1">
            <a:off x="4981903" y="853966"/>
            <a:ext cx="0" cy="515006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Media Placeholder 11">
            <a:extLst>
              <a:ext uri="{FF2B5EF4-FFF2-40B4-BE49-F238E27FC236}">
                <a16:creationId xmlns:a16="http://schemas.microsoft.com/office/drawing/2014/main" id="{856047A2-CF9A-4B9D-9CBC-E549D2664262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5497513" y="1030288"/>
            <a:ext cx="6232525" cy="4838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430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E5D34-DD11-4A94-95B8-1C183D836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6AA0E1-0721-4B41-86CF-FF5504B56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C1B567-9F36-44C0-88B1-3814B404E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0C036-D15C-4DB8-8E78-A67052368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888-C076-4153-A25E-1368097C4B9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398EB3-4AF3-433A-BB9F-2CAFEA291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ED2444-3CE1-44EF-8BCA-806C09C7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AE47-F5A2-4224-94C2-C02D7BC0160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FE6142-ADAF-4AE2-A87D-31E4B679F110}"/>
              </a:ext>
            </a:extLst>
          </p:cNvPr>
          <p:cNvCxnSpPr>
            <a:cxnSpLocks/>
          </p:cNvCxnSpPr>
          <p:nvPr userDrawn="1"/>
        </p:nvCxnSpPr>
        <p:spPr>
          <a:xfrm flipV="1">
            <a:off x="4981903" y="853966"/>
            <a:ext cx="0" cy="515006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tar: 4 Points 8">
            <a:extLst>
              <a:ext uri="{FF2B5EF4-FFF2-40B4-BE49-F238E27FC236}">
                <a16:creationId xmlns:a16="http://schemas.microsoft.com/office/drawing/2014/main" id="{09928988-A367-4AA2-BBDC-31249CFCB3C3}"/>
              </a:ext>
            </a:extLst>
          </p:cNvPr>
          <p:cNvSpPr/>
          <p:nvPr userDrawn="1"/>
        </p:nvSpPr>
        <p:spPr>
          <a:xfrm rot="20723652">
            <a:off x="10313724" y="4387505"/>
            <a:ext cx="893702" cy="1027254"/>
          </a:xfrm>
          <a:prstGeom prst="star4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4 Points 9">
            <a:extLst>
              <a:ext uri="{FF2B5EF4-FFF2-40B4-BE49-F238E27FC236}">
                <a16:creationId xmlns:a16="http://schemas.microsoft.com/office/drawing/2014/main" id="{0DCCF40D-64A7-4484-9F69-B839F874A01E}"/>
              </a:ext>
            </a:extLst>
          </p:cNvPr>
          <p:cNvSpPr/>
          <p:nvPr userDrawn="1"/>
        </p:nvSpPr>
        <p:spPr>
          <a:xfrm rot="579833">
            <a:off x="11131494" y="5372144"/>
            <a:ext cx="441435" cy="599089"/>
          </a:xfrm>
          <a:prstGeom prst="star4">
            <a:avLst>
              <a:gd name="adj" fmla="val 12500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4 Points 10">
            <a:extLst>
              <a:ext uri="{FF2B5EF4-FFF2-40B4-BE49-F238E27FC236}">
                <a16:creationId xmlns:a16="http://schemas.microsoft.com/office/drawing/2014/main" id="{A3975058-E549-4957-AF4E-BB0E60BABCB6}"/>
              </a:ext>
            </a:extLst>
          </p:cNvPr>
          <p:cNvSpPr/>
          <p:nvPr userDrawn="1"/>
        </p:nvSpPr>
        <p:spPr>
          <a:xfrm rot="579833">
            <a:off x="11399363" y="4761659"/>
            <a:ext cx="441435" cy="599089"/>
          </a:xfrm>
          <a:prstGeom prst="star4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210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E5D34-DD11-4A94-95B8-1C183D836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6AA0E1-0721-4B41-86CF-FF5504B56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C1B567-9F36-44C0-88B1-3814B404E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0C036-D15C-4DB8-8E78-A67052368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888-C076-4153-A25E-1368097C4B9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398EB3-4AF3-433A-BB9F-2CAFEA291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ED2444-3CE1-44EF-8BCA-806C09C7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AE47-F5A2-4224-94C2-C02D7BC0160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FE6142-ADAF-4AE2-A87D-31E4B679F110}"/>
              </a:ext>
            </a:extLst>
          </p:cNvPr>
          <p:cNvCxnSpPr>
            <a:cxnSpLocks/>
          </p:cNvCxnSpPr>
          <p:nvPr userDrawn="1"/>
        </p:nvCxnSpPr>
        <p:spPr>
          <a:xfrm flipV="1">
            <a:off x="4981903" y="853966"/>
            <a:ext cx="0" cy="515006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6918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4106-30DF-4068-A209-F9AC4F861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EBAA4A-3292-4B47-BFC5-7C3B0891A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2512A-934F-40A4-A489-A3A2FCEE6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888-C076-4153-A25E-1368097C4B9C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269C8-D2FB-4110-A7C5-D19BCC5E8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08E22-8AD7-45A6-A2BB-AC514D2F4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AE47-F5A2-4224-94C2-C02D7BC0160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6258D0-6E8A-47AE-91E3-82BCBDA3F7E4}"/>
              </a:ext>
            </a:extLst>
          </p:cNvPr>
          <p:cNvCxnSpPr/>
          <p:nvPr userDrawn="1"/>
        </p:nvCxnSpPr>
        <p:spPr>
          <a:xfrm>
            <a:off x="-304800" y="1469970"/>
            <a:ext cx="9774621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9738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0F8837-BA2B-4430-A08F-88AA618388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42E9A4-A64E-4613-B01F-5B3685532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F5B8F-2DF9-4347-A60A-08E364B87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888-C076-4153-A25E-1368097C4B9C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26FF8-FC80-4C5A-8F89-23364BF0E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25FED-D853-4AA1-8638-FBF3DC154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AE47-F5A2-4224-94C2-C02D7BC01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0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8F112-C6BA-403E-BE36-200E1F60C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DF419-6C6C-4A11-A1B6-1B5A7F484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1D083-8553-48D1-8B77-353D3DEC2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888-C076-4153-A25E-1368097C4B9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8EC87-680C-4968-BCBE-F8A41EFD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3D061-0404-4751-8E43-4DD015C7F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AE47-F5A2-4224-94C2-C02D7BC0160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6C1862-BB70-4C83-AA4B-88ABD2CE4C6A}"/>
              </a:ext>
            </a:extLst>
          </p:cNvPr>
          <p:cNvCxnSpPr/>
          <p:nvPr userDrawn="1"/>
        </p:nvCxnSpPr>
        <p:spPr>
          <a:xfrm>
            <a:off x="-304800" y="1469970"/>
            <a:ext cx="9774621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tar: 4 Points 8">
            <a:extLst>
              <a:ext uri="{FF2B5EF4-FFF2-40B4-BE49-F238E27FC236}">
                <a16:creationId xmlns:a16="http://schemas.microsoft.com/office/drawing/2014/main" id="{C5BDE2CE-F680-4CC0-92CD-E3C2DC6163FB}"/>
              </a:ext>
            </a:extLst>
          </p:cNvPr>
          <p:cNvSpPr/>
          <p:nvPr userDrawn="1"/>
        </p:nvSpPr>
        <p:spPr>
          <a:xfrm rot="20723652">
            <a:off x="10481870" y="4458514"/>
            <a:ext cx="893702" cy="1027254"/>
          </a:xfrm>
          <a:prstGeom prst="star4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4 Points 9">
            <a:extLst>
              <a:ext uri="{FF2B5EF4-FFF2-40B4-BE49-F238E27FC236}">
                <a16:creationId xmlns:a16="http://schemas.microsoft.com/office/drawing/2014/main" id="{EC5F90F7-73EF-4F5D-8F12-08F47D49EAAC}"/>
              </a:ext>
            </a:extLst>
          </p:cNvPr>
          <p:cNvSpPr/>
          <p:nvPr userDrawn="1"/>
        </p:nvSpPr>
        <p:spPr>
          <a:xfrm rot="579833">
            <a:off x="11299640" y="5443153"/>
            <a:ext cx="441435" cy="599089"/>
          </a:xfrm>
          <a:prstGeom prst="star4">
            <a:avLst>
              <a:gd name="adj" fmla="val 12500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4 Points 10">
            <a:extLst>
              <a:ext uri="{FF2B5EF4-FFF2-40B4-BE49-F238E27FC236}">
                <a16:creationId xmlns:a16="http://schemas.microsoft.com/office/drawing/2014/main" id="{C25BA4E0-62A4-405A-B1FF-8102BB783A99}"/>
              </a:ext>
            </a:extLst>
          </p:cNvPr>
          <p:cNvSpPr/>
          <p:nvPr userDrawn="1"/>
        </p:nvSpPr>
        <p:spPr>
          <a:xfrm rot="579833">
            <a:off x="11567509" y="4832668"/>
            <a:ext cx="441435" cy="599089"/>
          </a:xfrm>
          <a:prstGeom prst="star4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0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8F112-C6BA-403E-BE36-200E1F60C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DF419-6C6C-4A11-A1B6-1B5A7F484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1D083-8553-48D1-8B77-353D3DEC2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888-C076-4153-A25E-1368097C4B9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8EC87-680C-4968-BCBE-F8A41EFD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3D061-0404-4751-8E43-4DD015C7F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AE47-F5A2-4224-94C2-C02D7BC0160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6C1862-BB70-4C83-AA4B-88ABD2CE4C6A}"/>
              </a:ext>
            </a:extLst>
          </p:cNvPr>
          <p:cNvCxnSpPr/>
          <p:nvPr userDrawn="1"/>
        </p:nvCxnSpPr>
        <p:spPr>
          <a:xfrm>
            <a:off x="-304800" y="1469970"/>
            <a:ext cx="9774621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93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8F112-C6BA-403E-BE36-200E1F60C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DF419-6C6C-4A11-A1B6-1B5A7F484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1D083-8553-48D1-8B77-353D3DEC2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888-C076-4153-A25E-1368097C4B9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8EC87-680C-4968-BCBE-F8A41EFD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3D061-0404-4751-8E43-4DD015C7F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AE47-F5A2-4224-94C2-C02D7BC0160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6C1862-BB70-4C83-AA4B-88ABD2CE4C6A}"/>
              </a:ext>
            </a:extLst>
          </p:cNvPr>
          <p:cNvCxnSpPr/>
          <p:nvPr userDrawn="1"/>
        </p:nvCxnSpPr>
        <p:spPr>
          <a:xfrm>
            <a:off x="-304800" y="1469970"/>
            <a:ext cx="9774621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Cloud 6">
            <a:extLst>
              <a:ext uri="{FF2B5EF4-FFF2-40B4-BE49-F238E27FC236}">
                <a16:creationId xmlns:a16="http://schemas.microsoft.com/office/drawing/2014/main" id="{8CEC86AA-6126-4CD7-B6D3-08BA9EF34FB4}"/>
              </a:ext>
            </a:extLst>
          </p:cNvPr>
          <p:cNvSpPr/>
          <p:nvPr userDrawn="1"/>
        </p:nvSpPr>
        <p:spPr>
          <a:xfrm>
            <a:off x="10100441" y="5265683"/>
            <a:ext cx="2921876" cy="193390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10FCED78-5C00-4222-88F3-082CF512DE8C}"/>
              </a:ext>
            </a:extLst>
          </p:cNvPr>
          <p:cNvSpPr/>
          <p:nvPr userDrawn="1"/>
        </p:nvSpPr>
        <p:spPr>
          <a:xfrm>
            <a:off x="-660838" y="5265683"/>
            <a:ext cx="2998076" cy="193390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F7726A5D-2D6B-474B-B6D0-E695C2EDD392}"/>
              </a:ext>
            </a:extLst>
          </p:cNvPr>
          <p:cNvSpPr/>
          <p:nvPr userDrawn="1"/>
        </p:nvSpPr>
        <p:spPr>
          <a:xfrm>
            <a:off x="9982200" y="-243215"/>
            <a:ext cx="2998076" cy="193390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8F112-C6BA-403E-BE36-200E1F60C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DF419-6C6C-4A11-A1B6-1B5A7F484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1D083-8553-48D1-8B77-353D3DEC2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888-C076-4153-A25E-1368097C4B9C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8EC87-680C-4968-BCBE-F8A41EFD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3D061-0404-4751-8E43-4DD015C7F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AE47-F5A2-4224-94C2-C02D7BC0160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6C1862-BB70-4C83-AA4B-88ABD2CE4C6A}"/>
              </a:ext>
            </a:extLst>
          </p:cNvPr>
          <p:cNvCxnSpPr/>
          <p:nvPr userDrawn="1"/>
        </p:nvCxnSpPr>
        <p:spPr>
          <a:xfrm>
            <a:off x="-304800" y="1469970"/>
            <a:ext cx="9774621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612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8F112-C6BA-403E-BE36-200E1F60C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DF419-6C6C-4A11-A1B6-1B5A7F484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1D083-8553-48D1-8B77-353D3DEC2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888-C076-4153-A25E-1368097C4B9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8EC87-680C-4968-BCBE-F8A41EFD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3D061-0404-4751-8E43-4DD015C7F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AE47-F5A2-4224-94C2-C02D7BC0160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6C1862-BB70-4C83-AA4B-88ABD2CE4C6A}"/>
              </a:ext>
            </a:extLst>
          </p:cNvPr>
          <p:cNvCxnSpPr/>
          <p:nvPr userDrawn="1"/>
        </p:nvCxnSpPr>
        <p:spPr>
          <a:xfrm>
            <a:off x="-304800" y="1469970"/>
            <a:ext cx="9774621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tar: 4 Points 8">
            <a:extLst>
              <a:ext uri="{FF2B5EF4-FFF2-40B4-BE49-F238E27FC236}">
                <a16:creationId xmlns:a16="http://schemas.microsoft.com/office/drawing/2014/main" id="{4C72EADB-4DC4-4325-B76C-ACD7EB82ED0D}"/>
              </a:ext>
            </a:extLst>
          </p:cNvPr>
          <p:cNvSpPr/>
          <p:nvPr userDrawn="1"/>
        </p:nvSpPr>
        <p:spPr>
          <a:xfrm rot="20723652">
            <a:off x="10418807" y="4369550"/>
            <a:ext cx="893702" cy="1027254"/>
          </a:xfrm>
          <a:prstGeom prst="star4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4 Points 9">
            <a:extLst>
              <a:ext uri="{FF2B5EF4-FFF2-40B4-BE49-F238E27FC236}">
                <a16:creationId xmlns:a16="http://schemas.microsoft.com/office/drawing/2014/main" id="{03EE0145-DA11-42D1-AF3E-75E162D7C46B}"/>
              </a:ext>
            </a:extLst>
          </p:cNvPr>
          <p:cNvSpPr/>
          <p:nvPr userDrawn="1"/>
        </p:nvSpPr>
        <p:spPr>
          <a:xfrm rot="579833">
            <a:off x="11236577" y="5354189"/>
            <a:ext cx="441435" cy="599089"/>
          </a:xfrm>
          <a:prstGeom prst="star4">
            <a:avLst>
              <a:gd name="adj" fmla="val 12500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4 Points 10">
            <a:extLst>
              <a:ext uri="{FF2B5EF4-FFF2-40B4-BE49-F238E27FC236}">
                <a16:creationId xmlns:a16="http://schemas.microsoft.com/office/drawing/2014/main" id="{8A40C25F-D267-48CD-A662-77F0DB82663C}"/>
              </a:ext>
            </a:extLst>
          </p:cNvPr>
          <p:cNvSpPr/>
          <p:nvPr userDrawn="1"/>
        </p:nvSpPr>
        <p:spPr>
          <a:xfrm rot="579833">
            <a:off x="11504446" y="4743704"/>
            <a:ext cx="441435" cy="599089"/>
          </a:xfrm>
          <a:prstGeom prst="star4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8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8F112-C6BA-403E-BE36-200E1F60C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DF419-6C6C-4A11-A1B6-1B5A7F484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1D083-8553-48D1-8B77-353D3DEC2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888-C076-4153-A25E-1368097C4B9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8EC87-680C-4968-BCBE-F8A41EFD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3D061-0404-4751-8E43-4DD015C7F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AE47-F5A2-4224-94C2-C02D7BC0160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6C1862-BB70-4C83-AA4B-88ABD2CE4C6A}"/>
              </a:ext>
            </a:extLst>
          </p:cNvPr>
          <p:cNvCxnSpPr/>
          <p:nvPr userDrawn="1"/>
        </p:nvCxnSpPr>
        <p:spPr>
          <a:xfrm>
            <a:off x="-304800" y="1469970"/>
            <a:ext cx="9774621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05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55970E-C20E-4994-B27A-7CA781ECA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A0AA3-369E-4A1C-A192-2A7051AAA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92AE5-FDBF-4ACF-A30B-0C4908726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55888-C076-4153-A25E-1368097C4B9C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A8020-F24A-4039-9A79-2672434E5A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0526E-F9F0-4021-9B2A-912A80053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AAE47-F5A2-4224-94C2-C02D7BC01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9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8" r:id="rId3"/>
    <p:sldLayoutId id="2147483660" r:id="rId4"/>
    <p:sldLayoutId id="2147483669" r:id="rId5"/>
    <p:sldLayoutId id="2147483661" r:id="rId6"/>
    <p:sldLayoutId id="2147483670" r:id="rId7"/>
    <p:sldLayoutId id="2147483662" r:id="rId8"/>
    <p:sldLayoutId id="2147483671" r:id="rId9"/>
    <p:sldLayoutId id="2147483663" r:id="rId10"/>
    <p:sldLayoutId id="2147483672" r:id="rId11"/>
    <p:sldLayoutId id="2147483651" r:id="rId12"/>
    <p:sldLayoutId id="2147483674" r:id="rId13"/>
    <p:sldLayoutId id="2147483673" r:id="rId14"/>
    <p:sldLayoutId id="2147483652" r:id="rId15"/>
    <p:sldLayoutId id="2147483675" r:id="rId16"/>
    <p:sldLayoutId id="2147483653" r:id="rId17"/>
    <p:sldLayoutId id="2147483676" r:id="rId18"/>
    <p:sldLayoutId id="2147483654" r:id="rId19"/>
    <p:sldLayoutId id="2147483677" r:id="rId20"/>
    <p:sldLayoutId id="2147483678" r:id="rId21"/>
    <p:sldLayoutId id="2147483655" r:id="rId22"/>
    <p:sldLayoutId id="2147483679" r:id="rId23"/>
    <p:sldLayoutId id="2147483664" r:id="rId24"/>
    <p:sldLayoutId id="2147483680" r:id="rId25"/>
    <p:sldLayoutId id="2147483665" r:id="rId26"/>
    <p:sldLayoutId id="2147483666" r:id="rId27"/>
    <p:sldLayoutId id="2147483681" r:id="rId28"/>
    <p:sldLayoutId id="2147483667" r:id="rId29"/>
    <p:sldLayoutId id="2147483682" r:id="rId30"/>
    <p:sldLayoutId id="2147483656" r:id="rId31"/>
    <p:sldLayoutId id="2147483683" r:id="rId32"/>
    <p:sldLayoutId id="2147483685" r:id="rId33"/>
    <p:sldLayoutId id="2147483657" r:id="rId34"/>
    <p:sldLayoutId id="2147483684" r:id="rId35"/>
    <p:sldLayoutId id="2147483658" r:id="rId36"/>
    <p:sldLayoutId id="2147483659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D5DE4-36AA-4488-85C5-6BB98A20EA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Daily Lesson Plan</a:t>
            </a:r>
            <a:br>
              <a:rPr lang="en-US" dirty="0"/>
            </a:br>
            <a:r>
              <a:rPr lang="en-US" dirty="0"/>
              <a:t>[Insert lesson title/#]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387375-3073-4A2C-983B-87DF2E33F0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[Insert Date]</a:t>
            </a:r>
          </a:p>
          <a:p>
            <a:r>
              <a:rPr lang="en-US" dirty="0"/>
              <a:t>[Insert Teacher Name]</a:t>
            </a:r>
          </a:p>
        </p:txBody>
      </p:sp>
      <p:sp>
        <p:nvSpPr>
          <p:cNvPr id="4" name="Star: 4 Points 3">
            <a:extLst>
              <a:ext uri="{FF2B5EF4-FFF2-40B4-BE49-F238E27FC236}">
                <a16:creationId xmlns:a16="http://schemas.microsoft.com/office/drawing/2014/main" id="{D2A1C791-2BAA-4A3F-9E6D-D997E2FFF186}"/>
              </a:ext>
            </a:extLst>
          </p:cNvPr>
          <p:cNvSpPr/>
          <p:nvPr/>
        </p:nvSpPr>
        <p:spPr>
          <a:xfrm rot="20723652">
            <a:off x="286835" y="606264"/>
            <a:ext cx="893702" cy="1027254"/>
          </a:xfrm>
          <a:prstGeom prst="star4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4 Points 4">
            <a:extLst>
              <a:ext uri="{FF2B5EF4-FFF2-40B4-BE49-F238E27FC236}">
                <a16:creationId xmlns:a16="http://schemas.microsoft.com/office/drawing/2014/main" id="{649C5792-B553-45D5-83F5-15D025CB16A3}"/>
              </a:ext>
            </a:extLst>
          </p:cNvPr>
          <p:cNvSpPr/>
          <p:nvPr/>
        </p:nvSpPr>
        <p:spPr>
          <a:xfrm rot="579833">
            <a:off x="1104605" y="1590903"/>
            <a:ext cx="441435" cy="599089"/>
          </a:xfrm>
          <a:prstGeom prst="star4">
            <a:avLst>
              <a:gd name="adj" fmla="val 12500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4 Points 6">
            <a:extLst>
              <a:ext uri="{FF2B5EF4-FFF2-40B4-BE49-F238E27FC236}">
                <a16:creationId xmlns:a16="http://schemas.microsoft.com/office/drawing/2014/main" id="{B0435FC1-DF8D-4186-8F52-12DEAF66DC9F}"/>
              </a:ext>
            </a:extLst>
          </p:cNvPr>
          <p:cNvSpPr/>
          <p:nvPr/>
        </p:nvSpPr>
        <p:spPr>
          <a:xfrm rot="579833">
            <a:off x="1372474" y="980418"/>
            <a:ext cx="441435" cy="599089"/>
          </a:xfrm>
          <a:prstGeom prst="star4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88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3BCD8-FC50-49FF-A441-F8AAFC3E7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Closure and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47E66-2EE9-4DFD-994F-C339C0596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14013" cy="4351338"/>
          </a:xfrm>
        </p:spPr>
        <p:txBody>
          <a:bodyPr/>
          <a:lstStyle/>
          <a:p>
            <a:pPr marL="114300" lvl="0" indent="0">
              <a:buNone/>
            </a:pPr>
            <a:r>
              <a:rPr lang="en-US" b="1" dirty="0"/>
              <a:t>Our goal for today:</a:t>
            </a:r>
          </a:p>
          <a:p>
            <a:pPr lvl="0"/>
            <a:r>
              <a:rPr lang="en-US" dirty="0"/>
              <a:t>[INSERT objective 1]</a:t>
            </a:r>
          </a:p>
          <a:p>
            <a:pPr lvl="0"/>
            <a:r>
              <a:rPr lang="en-US" dirty="0"/>
              <a:t>[INSERT success criteria]</a:t>
            </a:r>
          </a:p>
        </p:txBody>
      </p:sp>
      <p:pic>
        <p:nvPicPr>
          <p:cNvPr id="4" name="Google Shape;327;p10">
            <a:extLst>
              <a:ext uri="{FF2B5EF4-FFF2-40B4-BE49-F238E27FC236}">
                <a16:creationId xmlns:a16="http://schemas.microsoft.com/office/drawing/2014/main" id="{FC79A404-64D7-40F5-B079-AAD6914A33C0}"/>
              </a:ext>
            </a:extLst>
          </p:cNvPr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>
            <a:off x="7222603" y="1837659"/>
            <a:ext cx="3771925" cy="4655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9160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8D3CC-143A-4C8E-BE1A-943FDC44A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731E6-3C0A-483B-ACBE-D520F0378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[Insert link to exit ticket or activity]</a:t>
            </a:r>
          </a:p>
        </p:txBody>
      </p:sp>
    </p:spTree>
    <p:extLst>
      <p:ext uri="{BB962C8B-B14F-4D97-AF65-F5344CB8AC3E}">
        <p14:creationId xmlns:p14="http://schemas.microsoft.com/office/powerpoint/2010/main" val="2791623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B9346-DB1D-49E7-B64E-4D10328A1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Nice work today.</a:t>
            </a:r>
            <a:br>
              <a:rPr lang="en-US" dirty="0"/>
            </a:br>
            <a:r>
              <a:rPr lang="en-US" dirty="0"/>
              <a:t>You’re a star!</a:t>
            </a:r>
          </a:p>
        </p:txBody>
      </p:sp>
    </p:spTree>
    <p:extLst>
      <p:ext uri="{BB962C8B-B14F-4D97-AF65-F5344CB8AC3E}">
        <p14:creationId xmlns:p14="http://schemas.microsoft.com/office/powerpoint/2010/main" val="3837583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4B64-8722-4F50-92C0-FF5A9313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an awesome week!</a:t>
            </a:r>
          </a:p>
        </p:txBody>
      </p:sp>
    </p:spTree>
    <p:extLst>
      <p:ext uri="{BB962C8B-B14F-4D97-AF65-F5344CB8AC3E}">
        <p14:creationId xmlns:p14="http://schemas.microsoft.com/office/powerpoint/2010/main" val="1469214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EC7BE-F3AF-4047-905A-D039F2152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Goals &amp;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A013B-9FF1-4D9E-B787-D1F6A51B7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can…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[insert objective]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[insert objective]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[insert objective]</a:t>
            </a:r>
          </a:p>
          <a:p>
            <a:r>
              <a:rPr lang="en-US" dirty="0"/>
              <a:t>I’ll know I’ve succeeded at understanding the objectives when …</a:t>
            </a:r>
          </a:p>
          <a:p>
            <a:pPr lvl="1"/>
            <a:r>
              <a:rPr lang="en-US" dirty="0"/>
              <a:t>[insert]</a:t>
            </a:r>
          </a:p>
          <a:p>
            <a:r>
              <a:rPr lang="en-US" dirty="0"/>
              <a:t>Essential Question: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679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1039C-3BF4-4D1D-9883-050C27BA0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happening this week?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4F76D60-2C74-4C48-B58E-2ED7BE5C16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117032"/>
              </p:ext>
            </p:extLst>
          </p:nvPr>
        </p:nvGraphicFramePr>
        <p:xfrm>
          <a:off x="312683" y="1827321"/>
          <a:ext cx="10040010" cy="4762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335">
                  <a:extLst>
                    <a:ext uri="{9D8B030D-6E8A-4147-A177-3AD203B41FA5}">
                      <a16:colId xmlns:a16="http://schemas.microsoft.com/office/drawing/2014/main" val="2002850319"/>
                    </a:ext>
                  </a:extLst>
                </a:gridCol>
                <a:gridCol w="1673335">
                  <a:extLst>
                    <a:ext uri="{9D8B030D-6E8A-4147-A177-3AD203B41FA5}">
                      <a16:colId xmlns:a16="http://schemas.microsoft.com/office/drawing/2014/main" val="2756527161"/>
                    </a:ext>
                  </a:extLst>
                </a:gridCol>
                <a:gridCol w="1673335">
                  <a:extLst>
                    <a:ext uri="{9D8B030D-6E8A-4147-A177-3AD203B41FA5}">
                      <a16:colId xmlns:a16="http://schemas.microsoft.com/office/drawing/2014/main" val="4290045027"/>
                    </a:ext>
                  </a:extLst>
                </a:gridCol>
                <a:gridCol w="1673335">
                  <a:extLst>
                    <a:ext uri="{9D8B030D-6E8A-4147-A177-3AD203B41FA5}">
                      <a16:colId xmlns:a16="http://schemas.microsoft.com/office/drawing/2014/main" val="1533704702"/>
                    </a:ext>
                  </a:extLst>
                </a:gridCol>
                <a:gridCol w="1673335">
                  <a:extLst>
                    <a:ext uri="{9D8B030D-6E8A-4147-A177-3AD203B41FA5}">
                      <a16:colId xmlns:a16="http://schemas.microsoft.com/office/drawing/2014/main" val="3621704374"/>
                    </a:ext>
                  </a:extLst>
                </a:gridCol>
                <a:gridCol w="1673335">
                  <a:extLst>
                    <a:ext uri="{9D8B030D-6E8A-4147-A177-3AD203B41FA5}">
                      <a16:colId xmlns:a16="http://schemas.microsoft.com/office/drawing/2014/main" val="1536264986"/>
                    </a:ext>
                  </a:extLst>
                </a:gridCol>
              </a:tblGrid>
              <a:tr h="2381333">
                <a:tc>
                  <a:txBody>
                    <a:bodyPr/>
                    <a:lstStyle/>
                    <a:p>
                      <a:r>
                        <a:rPr lang="en-US" dirty="0"/>
                        <a:t>Week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152402"/>
                  </a:ext>
                </a:extLst>
              </a:tr>
              <a:tr h="2381333">
                <a:tc>
                  <a:txBody>
                    <a:bodyPr/>
                    <a:lstStyle/>
                    <a:p>
                      <a:r>
                        <a:rPr lang="en-US" dirty="0"/>
                        <a:t>Work to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951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204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90CA1-195D-4139-824E-5F215C665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[Teacher Hook or Video]</a:t>
            </a:r>
          </a:p>
        </p:txBody>
      </p:sp>
    </p:spTree>
    <p:extLst>
      <p:ext uri="{BB962C8B-B14F-4D97-AF65-F5344CB8AC3E}">
        <p14:creationId xmlns:p14="http://schemas.microsoft.com/office/powerpoint/2010/main" val="438212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91462-25D4-4778-BCB5-A9E45504F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Learn: Model (I do!)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86E47-143C-4619-AA20-1D2008EDA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goal for today:</a:t>
            </a:r>
          </a:p>
          <a:p>
            <a:pPr lvl="1"/>
            <a:r>
              <a:rPr lang="en-US" dirty="0"/>
              <a:t>[Insert objective]</a:t>
            </a:r>
          </a:p>
          <a:p>
            <a:pPr lvl="1"/>
            <a:r>
              <a:rPr lang="en-US" dirty="0"/>
              <a:t>[Insert success criteria]</a:t>
            </a:r>
          </a:p>
          <a:p>
            <a:r>
              <a:rPr lang="en-US" dirty="0"/>
              <a:t>[Insert model]</a:t>
            </a:r>
          </a:p>
        </p:txBody>
      </p:sp>
    </p:spTree>
    <p:extLst>
      <p:ext uri="{BB962C8B-B14F-4D97-AF65-F5344CB8AC3E}">
        <p14:creationId xmlns:p14="http://schemas.microsoft.com/office/powerpoint/2010/main" val="1270571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B20DA-AD34-4359-89F7-C9DB9C0C4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780" y="2628900"/>
            <a:ext cx="3863250" cy="16002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Learn (Model): </a:t>
            </a:r>
            <a:br>
              <a:rPr lang="en-US" sz="4000" dirty="0"/>
            </a:br>
            <a:r>
              <a:rPr lang="en-US" sz="4000" dirty="0"/>
              <a:t>I do!</a:t>
            </a:r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C5260529-DDBE-4C23-9529-8F6B6CB621D2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882040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0F8CF-B4EF-4609-986D-2CBBD8EE5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Learn: Let’s try it together!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B2598-19A9-48B6-B202-ED0BA220D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[Insert activity]</a:t>
            </a:r>
          </a:p>
        </p:txBody>
      </p:sp>
    </p:spTree>
    <p:extLst>
      <p:ext uri="{BB962C8B-B14F-4D97-AF65-F5344CB8AC3E}">
        <p14:creationId xmlns:p14="http://schemas.microsoft.com/office/powerpoint/2010/main" val="4258952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ADDC-FDED-4EA2-855A-B4886AA15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it’s your turn!</a:t>
            </a:r>
          </a:p>
        </p:txBody>
      </p:sp>
    </p:spTree>
    <p:extLst>
      <p:ext uri="{BB962C8B-B14F-4D97-AF65-F5344CB8AC3E}">
        <p14:creationId xmlns:p14="http://schemas.microsoft.com/office/powerpoint/2010/main" val="1342920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8A9AB-332D-48A4-864B-059783DD0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Learn: Your Turn!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7B31C-1023-4784-9376-A1087EF71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[Insert activity]</a:t>
            </a:r>
          </a:p>
        </p:txBody>
      </p:sp>
    </p:spTree>
    <p:extLst>
      <p:ext uri="{BB962C8B-B14F-4D97-AF65-F5344CB8AC3E}">
        <p14:creationId xmlns:p14="http://schemas.microsoft.com/office/powerpoint/2010/main" val="825993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262624"/>
      </a:dk1>
      <a:lt1>
        <a:srgbClr val="FFFFFF"/>
      </a:lt1>
      <a:dk2>
        <a:srgbClr val="262624"/>
      </a:dk2>
      <a:lt2>
        <a:srgbClr val="FFFFFF"/>
      </a:lt2>
      <a:accent1>
        <a:srgbClr val="9DD4D6"/>
      </a:accent1>
      <a:accent2>
        <a:srgbClr val="71AAAA"/>
      </a:accent2>
      <a:accent3>
        <a:srgbClr val="F5AFA5"/>
      </a:accent3>
      <a:accent4>
        <a:srgbClr val="EE7A65"/>
      </a:accent4>
      <a:accent5>
        <a:srgbClr val="FBCA63"/>
      </a:accent5>
      <a:accent6>
        <a:srgbClr val="F2B03B"/>
      </a:accent6>
      <a:hlink>
        <a:srgbClr val="262624"/>
      </a:hlink>
      <a:folHlink>
        <a:srgbClr val="0097A7"/>
      </a:folHlink>
    </a:clrScheme>
    <a:fontScheme name="Custom 2">
      <a:majorFont>
        <a:latin typeface="Chelsea Market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979</Words>
  <Application>Microsoft Office PowerPoint</Application>
  <PresentationFormat>Widescreen</PresentationFormat>
  <Paragraphs>101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Chelsea Market</vt:lpstr>
      <vt:lpstr>Raleway</vt:lpstr>
      <vt:lpstr>Office Theme</vt:lpstr>
      <vt:lpstr>Daily Lesson Plan [Insert lesson title/#]</vt:lpstr>
      <vt:lpstr>Daily Goals &amp; Objectives</vt:lpstr>
      <vt:lpstr>What’s happening this week?</vt:lpstr>
      <vt:lpstr>[Teacher Hook or Video]</vt:lpstr>
      <vt:lpstr>Learn: Model (I do!)</vt:lpstr>
      <vt:lpstr>Learn (Model):  I do!</vt:lpstr>
      <vt:lpstr>Learn: Let’s try it together! </vt:lpstr>
      <vt:lpstr>Now it’s your turn!</vt:lpstr>
      <vt:lpstr>Learn: Your Turn!</vt:lpstr>
      <vt:lpstr>Closure and Reflection</vt:lpstr>
      <vt:lpstr>Exit Ticket</vt:lpstr>
      <vt:lpstr>Nice work today. You’re a star!</vt:lpstr>
      <vt:lpstr>Thanks for an awesome week!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Rush (hrush@niet.org)</dc:creator>
  <cp:lastModifiedBy>Hannah Rush (hrush@niet.org)</cp:lastModifiedBy>
  <cp:revision>17</cp:revision>
  <dcterms:created xsi:type="dcterms:W3CDTF">2020-07-14T21:46:12Z</dcterms:created>
  <dcterms:modified xsi:type="dcterms:W3CDTF">2020-07-15T18:25:35Z</dcterms:modified>
</cp:coreProperties>
</file>