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8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/>
    <p:restoredTop sz="91398"/>
  </p:normalViewPr>
  <p:slideViewPr>
    <p:cSldViewPr>
      <p:cViewPr>
        <p:scale>
          <a:sx n="100" d="100"/>
          <a:sy n="100" d="100"/>
        </p:scale>
        <p:origin x="1736" y="-12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donalde/Documents/Assessment/CACREP/Vital%20Stats%20and%20Web%20Data/Workbook%20for%20Pie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Student Profile </a:t>
            </a:r>
            <a:r>
              <a:rPr lang="en-US" sz="1600" dirty="0" smtClean="0"/>
              <a:t>17</a:t>
            </a:r>
            <a:endParaRPr lang="en-US" sz="1600" dirty="0"/>
          </a:p>
        </c:rich>
      </c:tx>
      <c:layout>
        <c:manualLayout>
          <c:xMode val="edge"/>
          <c:yMode val="edge"/>
          <c:x val="0.129988948749827"/>
          <c:y val="0.0520833333333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795227241331676"/>
          <c:y val="0.147808398950131"/>
          <c:w val="0.569462287608786"/>
          <c:h val="0.45082431102362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55020721094074"/>
          <c:y val="0.140729166666667"/>
          <c:w val="0.3274343832021"/>
          <c:h val="0.5139873140857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Student</a:t>
            </a:r>
            <a:r>
              <a:rPr lang="en-US" baseline="0" dirty="0" smtClean="0"/>
              <a:t> Profile 2020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Sheet1!$A$1:$A$4</c:f>
              <c:strCache>
                <c:ptCount val="4"/>
                <c:pt idx="0">
                  <c:v>C/F 7</c:v>
                </c:pt>
                <c:pt idx="1">
                  <c:v>School 19</c:v>
                </c:pt>
                <c:pt idx="2">
                  <c:v>CCSA 0</c:v>
                </c:pt>
                <c:pt idx="3">
                  <c:v>CMH 49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7.0</c:v>
                </c:pt>
                <c:pt idx="1">
                  <c:v>19.0</c:v>
                </c:pt>
                <c:pt idx="2">
                  <c:v>0.0</c:v>
                </c:pt>
                <c:pt idx="3">
                  <c:v>49.0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00450362309362492"/>
          <c:y val="0.161971596433139"/>
          <c:w val="0.33425240449595"/>
          <c:h val="0.671818952241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6821B-6626-46AE-92EE-8B4CBC051E94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B3411-55A6-4875-8EF8-8B4804F2D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34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3411-55A6-4875-8EF8-8B4804F2D1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74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993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62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738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0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8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1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7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4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857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2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B6CFA-F6BD-4C31-B164-AB0A556B97B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0FDC1-1AF6-4D4A-9D91-0DDCCFF4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1601"/>
            <a:ext cx="6553200" cy="355599"/>
          </a:xfrm>
        </p:spPr>
        <p:txBody>
          <a:bodyPr>
            <a:normAutofit/>
          </a:bodyPr>
          <a:lstStyle/>
          <a:p>
            <a:pPr algn="l"/>
            <a:r>
              <a:rPr lang="en-US" sz="1400" dirty="0" smtClean="0"/>
              <a:t>East Tennessee State University                                                                                     Fall 2020</a:t>
            </a: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68300"/>
            <a:ext cx="6629400" cy="469900"/>
          </a:xfrm>
        </p:spPr>
        <p:txBody>
          <a:bodyPr>
            <a:normAutofit/>
          </a:bodyPr>
          <a:lstStyle/>
          <a:p>
            <a:pPr algn="l"/>
            <a:r>
              <a:rPr lang="en-US" sz="2400" u="sng" dirty="0" smtClean="0">
                <a:solidFill>
                  <a:schemeClr val="tx1"/>
                </a:solidFill>
              </a:rPr>
              <a:t>Counselor Education Assessment Report 2019-2020</a:t>
            </a:r>
            <a:endParaRPr lang="en-US" sz="2400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884530239"/>
              </p:ext>
            </p:extLst>
          </p:nvPr>
        </p:nvGraphicFramePr>
        <p:xfrm>
          <a:off x="-247650" y="443147"/>
          <a:ext cx="2895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52800" y="1104899"/>
            <a:ext cx="3048000" cy="1107996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2020 Admissions: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159 Applied;  Admitted 38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bg1"/>
                </a:solidFill>
              </a:rPr>
              <a:t>Average Undergrad GPA: 3.67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bg1"/>
                </a:solidFill>
              </a:rPr>
              <a:t>GRE not required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277094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Graduation &amp; </a:t>
            </a:r>
            <a:r>
              <a:rPr lang="en-US" smtClean="0"/>
              <a:t>Job Info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78489"/>
              </p:ext>
            </p:extLst>
          </p:nvPr>
        </p:nvGraphicFramePr>
        <p:xfrm>
          <a:off x="2667000" y="3280872"/>
          <a:ext cx="4114800" cy="329184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524000"/>
                <a:gridCol w="609600"/>
                <a:gridCol w="965200"/>
                <a:gridCol w="1016000"/>
              </a:tblGrid>
              <a:tr h="48678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Grads</a:t>
                      </a:r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Completion Rate</a:t>
                      </a:r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Job</a:t>
                      </a:r>
                      <a:r>
                        <a:rPr lang="en-US" sz="1200" baseline="0" dirty="0" smtClean="0"/>
                        <a:t> Placement</a:t>
                      </a:r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8678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Clinical Mental Health (CMH)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94%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91%</a:t>
                      </a:r>
                      <a:endParaRPr lang="en-US" sz="800" dirty="0"/>
                    </a:p>
                  </a:txBody>
                  <a:tcPr/>
                </a:tc>
              </a:tr>
              <a:tr h="7164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College</a:t>
                      </a:r>
                      <a:r>
                        <a:rPr lang="en-US" sz="1200" baseline="0" dirty="0" smtClean="0"/>
                        <a:t> Counseling &amp; Student Affairs (CCSA)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 </a:t>
                      </a:r>
                      <a:endParaRPr lang="en-US" sz="800" dirty="0"/>
                    </a:p>
                  </a:txBody>
                  <a:tcPr/>
                </a:tc>
              </a:tr>
              <a:tr h="8102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School Counseling</a:t>
                      </a:r>
                    </a:p>
                    <a:p>
                      <a:r>
                        <a:rPr lang="en-US" sz="1200" dirty="0" smtClean="0"/>
                        <a:t>(School)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80% </a:t>
                      </a:r>
                      <a:endParaRPr lang="en-US" sz="800" dirty="0"/>
                    </a:p>
                  </a:txBody>
                  <a:tcPr/>
                </a:tc>
              </a:tr>
              <a:tr h="791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Couples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&amp; Family Counseling (C/F)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 </a:t>
                      </a:r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" y="4845272"/>
            <a:ext cx="2419350" cy="172354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/>
              <a:t>Areas of Program Development 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Ongoing Supervisor support and training.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Bridge education to practice promoting client care.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Increase diversity of applicant pool</a:t>
            </a:r>
          </a:p>
          <a:p>
            <a:endParaRPr lang="en-US" sz="14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12725" y="3280874"/>
            <a:ext cx="2454275" cy="1538883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61000">
                <a:schemeClr val="accent5"/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dirty="0" smtClean="0"/>
              <a:t>NCE 67% pass rate (2 of 3 individuals)*</a:t>
            </a:r>
          </a:p>
          <a:p>
            <a:pPr marL="285750" indent="-285750">
              <a:buFont typeface="Arial" charset="0"/>
              <a:buChar char="•"/>
            </a:pPr>
            <a:endParaRPr lang="en-US" sz="12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/>
              <a:t>Praxis II- 100% pass rate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*</a:t>
            </a:r>
            <a:r>
              <a:rPr lang="en-US" sz="1100" dirty="0"/>
              <a:t>testing impacted by </a:t>
            </a:r>
            <a:r>
              <a:rPr lang="en-US" sz="1100" dirty="0" smtClean="0"/>
              <a:t>COVID-19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" y="6840470"/>
            <a:ext cx="5715000" cy="1600438"/>
          </a:xfrm>
          <a:prstGeom prst="rect">
            <a:avLst/>
          </a:prstGeom>
          <a:gradFill>
            <a:gsLst>
              <a:gs pos="9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1"/>
          </a:gra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Counseling Assessment Plan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Transition to 2016 Standards complete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Student data tracked using Tevera and assessed each term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Counseling Dispositions Review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Importance of personal &amp; professional development &amp; ethical practice assessed at three key points</a:t>
            </a:r>
            <a:endParaRPr lang="en-US" sz="1600" dirty="0"/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280195"/>
              </p:ext>
            </p:extLst>
          </p:nvPr>
        </p:nvGraphicFramePr>
        <p:xfrm>
          <a:off x="257175" y="879418"/>
          <a:ext cx="2867025" cy="1891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4362" y="2775411"/>
            <a:ext cx="1676400" cy="370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National Exams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9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171</Words>
  <Application>Microsoft Macintosh PowerPoint</Application>
  <PresentationFormat>On-screen Show (4:3)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Wingdings</vt:lpstr>
      <vt:lpstr>Arial</vt:lpstr>
      <vt:lpstr>Office Theme</vt:lpstr>
      <vt:lpstr>East Tennessee State University                                                                                     Fall 2020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Tennessee State University</dc:title>
  <dc:creator>admin</dc:creator>
  <cp:lastModifiedBy>Microsoft Office User</cp:lastModifiedBy>
  <cp:revision>57</cp:revision>
  <dcterms:created xsi:type="dcterms:W3CDTF">2014-11-11T15:06:57Z</dcterms:created>
  <dcterms:modified xsi:type="dcterms:W3CDTF">2020-12-21T13:28:16Z</dcterms:modified>
</cp:coreProperties>
</file>