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400800" cy="2514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53E"/>
    <a:srgbClr val="FFC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/>
    <p:restoredTop sz="94651"/>
  </p:normalViewPr>
  <p:slideViewPr>
    <p:cSldViewPr snapToGrid="0">
      <p:cViewPr varScale="1">
        <p:scale>
          <a:sx n="350" d="100"/>
          <a:sy n="350" d="100"/>
        </p:scale>
        <p:origin x="168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411533"/>
            <a:ext cx="4800600" cy="875453"/>
          </a:xfrm>
        </p:spPr>
        <p:txBody>
          <a:bodyPr anchor="b"/>
          <a:lstStyle>
            <a:lvl1pPr algn="ctr"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1320747"/>
            <a:ext cx="4800600" cy="607113"/>
          </a:xfrm>
        </p:spPr>
        <p:txBody>
          <a:bodyPr/>
          <a:lstStyle>
            <a:lvl1pPr marL="0" indent="0" algn="ctr">
              <a:buNone/>
              <a:defRPr sz="880"/>
            </a:lvl1pPr>
            <a:lvl2pPr marL="167655" indent="0" algn="ctr">
              <a:buNone/>
              <a:defRPr sz="733"/>
            </a:lvl2pPr>
            <a:lvl3pPr marL="335310" indent="0" algn="ctr">
              <a:buNone/>
              <a:defRPr sz="660"/>
            </a:lvl3pPr>
            <a:lvl4pPr marL="502966" indent="0" algn="ctr">
              <a:buNone/>
              <a:defRPr sz="587"/>
            </a:lvl4pPr>
            <a:lvl5pPr marL="670621" indent="0" algn="ctr">
              <a:buNone/>
              <a:defRPr sz="587"/>
            </a:lvl5pPr>
            <a:lvl6pPr marL="838276" indent="0" algn="ctr">
              <a:buNone/>
              <a:defRPr sz="587"/>
            </a:lvl6pPr>
            <a:lvl7pPr marL="1005931" indent="0" algn="ctr">
              <a:buNone/>
              <a:defRPr sz="587"/>
            </a:lvl7pPr>
            <a:lvl8pPr marL="1173587" indent="0" algn="ctr">
              <a:buNone/>
              <a:defRPr sz="587"/>
            </a:lvl8pPr>
            <a:lvl9pPr marL="1341242" indent="0" algn="ctr">
              <a:buNone/>
              <a:defRPr sz="5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1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3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2" y="133879"/>
            <a:ext cx="1380173" cy="21310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133879"/>
            <a:ext cx="4060508" cy="21310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0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1" y="626904"/>
            <a:ext cx="5520690" cy="1046004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1" y="1682803"/>
            <a:ext cx="5520690" cy="550069"/>
          </a:xfrm>
        </p:spPr>
        <p:txBody>
          <a:bodyPr/>
          <a:lstStyle>
            <a:lvl1pPr marL="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1pPr>
            <a:lvl2pPr marL="167655" indent="0">
              <a:buNone/>
              <a:defRPr sz="733">
                <a:solidFill>
                  <a:schemeClr val="tx1">
                    <a:tint val="75000"/>
                  </a:schemeClr>
                </a:solidFill>
              </a:defRPr>
            </a:lvl2pPr>
            <a:lvl3pPr marL="335310" indent="0">
              <a:buNone/>
              <a:defRPr sz="660">
                <a:solidFill>
                  <a:schemeClr val="tx1">
                    <a:tint val="75000"/>
                  </a:schemeClr>
                </a:solidFill>
              </a:defRPr>
            </a:lvl3pPr>
            <a:lvl4pPr marL="502966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4pPr>
            <a:lvl5pPr marL="670621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5pPr>
            <a:lvl6pPr marL="838276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6pPr>
            <a:lvl7pPr marL="1005931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7pPr>
            <a:lvl8pPr marL="1173587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8pPr>
            <a:lvl9pPr marL="1341242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669396"/>
            <a:ext cx="2720340" cy="1595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669396"/>
            <a:ext cx="2720340" cy="1595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133879"/>
            <a:ext cx="5520690" cy="4860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616426"/>
            <a:ext cx="2707838" cy="302101"/>
          </a:xfrm>
        </p:spPr>
        <p:txBody>
          <a:bodyPr anchor="b"/>
          <a:lstStyle>
            <a:lvl1pPr marL="0" indent="0">
              <a:buNone/>
              <a:defRPr sz="880" b="1"/>
            </a:lvl1pPr>
            <a:lvl2pPr marL="167655" indent="0">
              <a:buNone/>
              <a:defRPr sz="733" b="1"/>
            </a:lvl2pPr>
            <a:lvl3pPr marL="335310" indent="0">
              <a:buNone/>
              <a:defRPr sz="660" b="1"/>
            </a:lvl3pPr>
            <a:lvl4pPr marL="502966" indent="0">
              <a:buNone/>
              <a:defRPr sz="587" b="1"/>
            </a:lvl4pPr>
            <a:lvl5pPr marL="670621" indent="0">
              <a:buNone/>
              <a:defRPr sz="587" b="1"/>
            </a:lvl5pPr>
            <a:lvl6pPr marL="838276" indent="0">
              <a:buNone/>
              <a:defRPr sz="587" b="1"/>
            </a:lvl6pPr>
            <a:lvl7pPr marL="1005931" indent="0">
              <a:buNone/>
              <a:defRPr sz="587" b="1"/>
            </a:lvl7pPr>
            <a:lvl8pPr marL="1173587" indent="0">
              <a:buNone/>
              <a:defRPr sz="587" b="1"/>
            </a:lvl8pPr>
            <a:lvl9pPr marL="1341242" indent="0">
              <a:buNone/>
              <a:defRPr sz="5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918527"/>
            <a:ext cx="2707838" cy="1351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616426"/>
            <a:ext cx="2721174" cy="302101"/>
          </a:xfrm>
        </p:spPr>
        <p:txBody>
          <a:bodyPr anchor="b"/>
          <a:lstStyle>
            <a:lvl1pPr marL="0" indent="0">
              <a:buNone/>
              <a:defRPr sz="880" b="1"/>
            </a:lvl1pPr>
            <a:lvl2pPr marL="167655" indent="0">
              <a:buNone/>
              <a:defRPr sz="733" b="1"/>
            </a:lvl2pPr>
            <a:lvl3pPr marL="335310" indent="0">
              <a:buNone/>
              <a:defRPr sz="660" b="1"/>
            </a:lvl3pPr>
            <a:lvl4pPr marL="502966" indent="0">
              <a:buNone/>
              <a:defRPr sz="587" b="1"/>
            </a:lvl4pPr>
            <a:lvl5pPr marL="670621" indent="0">
              <a:buNone/>
              <a:defRPr sz="587" b="1"/>
            </a:lvl5pPr>
            <a:lvl6pPr marL="838276" indent="0">
              <a:buNone/>
              <a:defRPr sz="587" b="1"/>
            </a:lvl6pPr>
            <a:lvl7pPr marL="1005931" indent="0">
              <a:buNone/>
              <a:defRPr sz="587" b="1"/>
            </a:lvl7pPr>
            <a:lvl8pPr marL="1173587" indent="0">
              <a:buNone/>
              <a:defRPr sz="587" b="1"/>
            </a:lvl8pPr>
            <a:lvl9pPr marL="1341242" indent="0">
              <a:buNone/>
              <a:defRPr sz="5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918527"/>
            <a:ext cx="2721174" cy="1351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07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4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167640"/>
            <a:ext cx="2064424" cy="586740"/>
          </a:xfrm>
        </p:spPr>
        <p:txBody>
          <a:bodyPr anchor="b"/>
          <a:lstStyle>
            <a:lvl1pPr>
              <a:defRPr sz="1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362056"/>
            <a:ext cx="3240405" cy="1786996"/>
          </a:xfrm>
        </p:spPr>
        <p:txBody>
          <a:bodyPr/>
          <a:lstStyle>
            <a:lvl1pPr>
              <a:defRPr sz="1173"/>
            </a:lvl1pPr>
            <a:lvl2pPr>
              <a:defRPr sz="1027"/>
            </a:lvl2pPr>
            <a:lvl3pPr>
              <a:defRPr sz="880"/>
            </a:lvl3pPr>
            <a:lvl4pPr>
              <a:defRPr sz="733"/>
            </a:lvl4pPr>
            <a:lvl5pPr>
              <a:defRPr sz="733"/>
            </a:lvl5pPr>
            <a:lvl6pPr>
              <a:defRPr sz="733"/>
            </a:lvl6pPr>
            <a:lvl7pPr>
              <a:defRPr sz="733"/>
            </a:lvl7pPr>
            <a:lvl8pPr>
              <a:defRPr sz="733"/>
            </a:lvl8pPr>
            <a:lvl9pPr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754380"/>
            <a:ext cx="2064424" cy="1397582"/>
          </a:xfrm>
        </p:spPr>
        <p:txBody>
          <a:bodyPr/>
          <a:lstStyle>
            <a:lvl1pPr marL="0" indent="0">
              <a:buNone/>
              <a:defRPr sz="587"/>
            </a:lvl1pPr>
            <a:lvl2pPr marL="167655" indent="0">
              <a:buNone/>
              <a:defRPr sz="513"/>
            </a:lvl2pPr>
            <a:lvl3pPr marL="335310" indent="0">
              <a:buNone/>
              <a:defRPr sz="440"/>
            </a:lvl3pPr>
            <a:lvl4pPr marL="502966" indent="0">
              <a:buNone/>
              <a:defRPr sz="367"/>
            </a:lvl4pPr>
            <a:lvl5pPr marL="670621" indent="0">
              <a:buNone/>
              <a:defRPr sz="367"/>
            </a:lvl5pPr>
            <a:lvl6pPr marL="838276" indent="0">
              <a:buNone/>
              <a:defRPr sz="367"/>
            </a:lvl6pPr>
            <a:lvl7pPr marL="1005931" indent="0">
              <a:buNone/>
              <a:defRPr sz="367"/>
            </a:lvl7pPr>
            <a:lvl8pPr marL="1173587" indent="0">
              <a:buNone/>
              <a:defRPr sz="367"/>
            </a:lvl8pPr>
            <a:lvl9pPr marL="1341242" indent="0">
              <a:buNone/>
              <a:defRPr sz="3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7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167640"/>
            <a:ext cx="2064424" cy="586740"/>
          </a:xfrm>
        </p:spPr>
        <p:txBody>
          <a:bodyPr anchor="b"/>
          <a:lstStyle>
            <a:lvl1pPr>
              <a:defRPr sz="1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362056"/>
            <a:ext cx="3240405" cy="1786996"/>
          </a:xfrm>
        </p:spPr>
        <p:txBody>
          <a:bodyPr anchor="t"/>
          <a:lstStyle>
            <a:lvl1pPr marL="0" indent="0">
              <a:buNone/>
              <a:defRPr sz="1173"/>
            </a:lvl1pPr>
            <a:lvl2pPr marL="167655" indent="0">
              <a:buNone/>
              <a:defRPr sz="1027"/>
            </a:lvl2pPr>
            <a:lvl3pPr marL="335310" indent="0">
              <a:buNone/>
              <a:defRPr sz="880"/>
            </a:lvl3pPr>
            <a:lvl4pPr marL="502966" indent="0">
              <a:buNone/>
              <a:defRPr sz="733"/>
            </a:lvl4pPr>
            <a:lvl5pPr marL="670621" indent="0">
              <a:buNone/>
              <a:defRPr sz="733"/>
            </a:lvl5pPr>
            <a:lvl6pPr marL="838276" indent="0">
              <a:buNone/>
              <a:defRPr sz="733"/>
            </a:lvl6pPr>
            <a:lvl7pPr marL="1005931" indent="0">
              <a:buNone/>
              <a:defRPr sz="733"/>
            </a:lvl7pPr>
            <a:lvl8pPr marL="1173587" indent="0">
              <a:buNone/>
              <a:defRPr sz="733"/>
            </a:lvl8pPr>
            <a:lvl9pPr marL="1341242" indent="0">
              <a:buNone/>
              <a:defRPr sz="7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754380"/>
            <a:ext cx="2064424" cy="1397582"/>
          </a:xfrm>
        </p:spPr>
        <p:txBody>
          <a:bodyPr/>
          <a:lstStyle>
            <a:lvl1pPr marL="0" indent="0">
              <a:buNone/>
              <a:defRPr sz="587"/>
            </a:lvl1pPr>
            <a:lvl2pPr marL="167655" indent="0">
              <a:buNone/>
              <a:defRPr sz="513"/>
            </a:lvl2pPr>
            <a:lvl3pPr marL="335310" indent="0">
              <a:buNone/>
              <a:defRPr sz="440"/>
            </a:lvl3pPr>
            <a:lvl4pPr marL="502966" indent="0">
              <a:buNone/>
              <a:defRPr sz="367"/>
            </a:lvl4pPr>
            <a:lvl5pPr marL="670621" indent="0">
              <a:buNone/>
              <a:defRPr sz="367"/>
            </a:lvl5pPr>
            <a:lvl6pPr marL="838276" indent="0">
              <a:buNone/>
              <a:defRPr sz="367"/>
            </a:lvl6pPr>
            <a:lvl7pPr marL="1005931" indent="0">
              <a:buNone/>
              <a:defRPr sz="367"/>
            </a:lvl7pPr>
            <a:lvl8pPr marL="1173587" indent="0">
              <a:buNone/>
              <a:defRPr sz="367"/>
            </a:lvl8pPr>
            <a:lvl9pPr marL="1341242" indent="0">
              <a:buNone/>
              <a:defRPr sz="3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133879"/>
            <a:ext cx="5520690" cy="486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669396"/>
            <a:ext cx="5520690" cy="159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2330662"/>
            <a:ext cx="1440180" cy="133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2330662"/>
            <a:ext cx="2160270" cy="133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2330662"/>
            <a:ext cx="1440180" cy="133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0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310" rtl="0" eaLnBrk="1" latinLnBrk="0" hangingPunct="1">
        <a:lnSpc>
          <a:spcPct val="90000"/>
        </a:lnSpc>
        <a:spcBef>
          <a:spcPct val="0"/>
        </a:spcBef>
        <a:buNone/>
        <a:defRPr sz="16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828" indent="-83828" algn="l" defTabSz="33531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027" kern="1200">
          <a:solidFill>
            <a:schemeClr val="tx1"/>
          </a:solidFill>
          <a:latin typeface="+mn-lt"/>
          <a:ea typeface="+mn-ea"/>
          <a:cs typeface="+mn-cs"/>
        </a:defRPr>
      </a:lvl1pPr>
      <a:lvl2pPr marL="251483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880" kern="1200">
          <a:solidFill>
            <a:schemeClr val="tx1"/>
          </a:solidFill>
          <a:latin typeface="+mn-lt"/>
          <a:ea typeface="+mn-ea"/>
          <a:cs typeface="+mn-cs"/>
        </a:defRPr>
      </a:lvl2pPr>
      <a:lvl3pPr marL="419138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733" kern="1200">
          <a:solidFill>
            <a:schemeClr val="tx1"/>
          </a:solidFill>
          <a:latin typeface="+mn-lt"/>
          <a:ea typeface="+mn-ea"/>
          <a:cs typeface="+mn-cs"/>
        </a:defRPr>
      </a:lvl3pPr>
      <a:lvl4pPr marL="586793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4pPr>
      <a:lvl5pPr marL="754449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5pPr>
      <a:lvl6pPr marL="922104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6pPr>
      <a:lvl7pPr marL="1089759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7pPr>
      <a:lvl8pPr marL="1257414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8pPr>
      <a:lvl9pPr marL="1425070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1pPr>
      <a:lvl2pPr marL="167655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2pPr>
      <a:lvl3pPr marL="335310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3pPr>
      <a:lvl4pPr marL="502966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4pPr>
      <a:lvl5pPr marL="670621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5pPr>
      <a:lvl6pPr marL="838276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6pPr>
      <a:lvl7pPr marL="1005931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7pPr>
      <a:lvl8pPr marL="1173587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8pPr>
      <a:lvl9pPr marL="1341242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989CA3-81F0-77E4-51BA-05C1F747C66A}"/>
              </a:ext>
            </a:extLst>
          </p:cNvPr>
          <p:cNvSpPr txBox="1"/>
          <p:nvPr/>
        </p:nvSpPr>
        <p:spPr>
          <a:xfrm>
            <a:off x="1327579" y="2054679"/>
            <a:ext cx="48616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Tennessee State University  |  PO Box 70000  |  Johnson City, TN 37614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1BB45-9286-562A-9C06-5CE736C9ADC5}"/>
              </a:ext>
            </a:extLst>
          </p:cNvPr>
          <p:cNvSpPr txBox="1"/>
          <p:nvPr/>
        </p:nvSpPr>
        <p:spPr>
          <a:xfrm>
            <a:off x="4506464" y="465103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(423) 439-0000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9EAFD9-930E-2DA2-9747-F8723FC4C13C}"/>
              </a:ext>
            </a:extLst>
          </p:cNvPr>
          <p:cNvSpPr txBox="1"/>
          <p:nvPr/>
        </p:nvSpPr>
        <p:spPr>
          <a:xfrm>
            <a:off x="4506464" y="747466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(423) 928-0000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4B8310-FBBB-A07D-D3D6-79DC53874323}"/>
              </a:ext>
            </a:extLst>
          </p:cNvPr>
          <p:cNvSpPr txBox="1"/>
          <p:nvPr/>
        </p:nvSpPr>
        <p:spPr>
          <a:xfrm>
            <a:off x="4506463" y="1010958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youremail@etsu.edu</a:t>
            </a:r>
            <a:endParaRPr lang="en-US" sz="105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781A6B-15F2-C053-07A4-FB3CBA7263FA}"/>
              </a:ext>
            </a:extLst>
          </p:cNvPr>
          <p:cNvSpPr txBox="1"/>
          <p:nvPr/>
        </p:nvSpPr>
        <p:spPr>
          <a:xfrm>
            <a:off x="4506462" y="1286149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etsu.edu</a:t>
            </a:r>
            <a:endParaRPr lang="en-US" sz="105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D8915F-9C3A-0043-E2D4-69FFC372AAB1}"/>
              </a:ext>
            </a:extLst>
          </p:cNvPr>
          <p:cNvSpPr txBox="1"/>
          <p:nvPr/>
        </p:nvSpPr>
        <p:spPr>
          <a:xfrm>
            <a:off x="4506462" y="1561523"/>
            <a:ext cx="17724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112</a:t>
            </a:r>
          </a:p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Burgin E. Dossett Hall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257D38-B021-2CA7-B7BC-896D9327AC1B}"/>
              </a:ext>
            </a:extLst>
          </p:cNvPr>
          <p:cNvSpPr txBox="1"/>
          <p:nvPr/>
        </p:nvSpPr>
        <p:spPr>
          <a:xfrm>
            <a:off x="1327579" y="317101"/>
            <a:ext cx="2451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53E"/>
                </a:solidFill>
                <a:latin typeface="Bebas Neue Regular" panose="020B0606020202050201" pitchFamily="34" charset="77"/>
              </a:rPr>
              <a:t>FIRST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C68D3D-0EC9-8A7F-C4A5-38D7987072FD}"/>
              </a:ext>
            </a:extLst>
          </p:cNvPr>
          <p:cNvSpPr txBox="1"/>
          <p:nvPr/>
        </p:nvSpPr>
        <p:spPr>
          <a:xfrm>
            <a:off x="1327579" y="709516"/>
            <a:ext cx="2451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53E"/>
                </a:solidFill>
                <a:latin typeface="Bebas Neue Bold" panose="020B0606020202050201" pitchFamily="34" charset="77"/>
              </a:rPr>
              <a:t>LAST NAME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2FBFAE-1629-D191-1DD4-400D58560ABE}"/>
              </a:ext>
            </a:extLst>
          </p:cNvPr>
          <p:cNvSpPr txBox="1"/>
          <p:nvPr/>
        </p:nvSpPr>
        <p:spPr>
          <a:xfrm>
            <a:off x="1327578" y="1171260"/>
            <a:ext cx="281232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Pronoun (optional)</a:t>
            </a:r>
          </a:p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54922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7840B9-21A0-7D4F-9DBB-A801525AAD4A}"/>
              </a:ext>
            </a:extLst>
          </p:cNvPr>
          <p:cNvSpPr txBox="1"/>
          <p:nvPr/>
        </p:nvSpPr>
        <p:spPr>
          <a:xfrm>
            <a:off x="1327579" y="2054679"/>
            <a:ext cx="48616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Tennessee State University  |  PO Box 70000  |  Johnson City, TN 37614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C22737-121E-D17D-49E9-754CA8E3B1F5}"/>
              </a:ext>
            </a:extLst>
          </p:cNvPr>
          <p:cNvSpPr txBox="1"/>
          <p:nvPr/>
        </p:nvSpPr>
        <p:spPr>
          <a:xfrm>
            <a:off x="4506464" y="505842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(423) 439-0000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818094-D76A-9227-07C8-48694C4EA1CB}"/>
              </a:ext>
            </a:extLst>
          </p:cNvPr>
          <p:cNvSpPr txBox="1"/>
          <p:nvPr/>
        </p:nvSpPr>
        <p:spPr>
          <a:xfrm>
            <a:off x="4506463" y="831326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youremail@etsu.edu</a:t>
            </a:r>
            <a:endParaRPr lang="en-US" sz="105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1FDCD1-CA5D-6CC8-A2B8-8109771B7D0D}"/>
              </a:ext>
            </a:extLst>
          </p:cNvPr>
          <p:cNvSpPr txBox="1"/>
          <p:nvPr/>
        </p:nvSpPr>
        <p:spPr>
          <a:xfrm>
            <a:off x="4506462" y="1166733"/>
            <a:ext cx="1682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etsu.edu</a:t>
            </a:r>
            <a:endParaRPr lang="en-US" sz="105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3E490-8532-8FE8-5FDB-E25EAAA6EBAF}"/>
              </a:ext>
            </a:extLst>
          </p:cNvPr>
          <p:cNvSpPr txBox="1"/>
          <p:nvPr/>
        </p:nvSpPr>
        <p:spPr>
          <a:xfrm>
            <a:off x="4506462" y="1529834"/>
            <a:ext cx="17724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112</a:t>
            </a:r>
          </a:p>
          <a:p>
            <a:r>
              <a:rPr lang="en-US" sz="105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Burgin E. Dossett Hall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7EAACE-C96F-477B-1B9E-50F6492D367C}"/>
              </a:ext>
            </a:extLst>
          </p:cNvPr>
          <p:cNvSpPr txBox="1"/>
          <p:nvPr/>
        </p:nvSpPr>
        <p:spPr>
          <a:xfrm>
            <a:off x="1327579" y="317101"/>
            <a:ext cx="2451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53E"/>
                </a:solidFill>
                <a:latin typeface="Bebas Neue Regular" panose="020B0606020202050201" pitchFamily="34" charset="77"/>
              </a:rPr>
              <a:t>FIRST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800238-737E-BA3A-FE5B-77BF13CFCE09}"/>
              </a:ext>
            </a:extLst>
          </p:cNvPr>
          <p:cNvSpPr txBox="1"/>
          <p:nvPr/>
        </p:nvSpPr>
        <p:spPr>
          <a:xfrm>
            <a:off x="1327579" y="709516"/>
            <a:ext cx="2451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53E"/>
                </a:solidFill>
                <a:latin typeface="Bebas Neue Bold" panose="020B0606020202050201" pitchFamily="34" charset="77"/>
              </a:rPr>
              <a:t>LAST 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D40F9B-FDBD-DA94-A80E-BD823A8C6F02}"/>
              </a:ext>
            </a:extLst>
          </p:cNvPr>
          <p:cNvSpPr txBox="1"/>
          <p:nvPr/>
        </p:nvSpPr>
        <p:spPr>
          <a:xfrm>
            <a:off x="1327578" y="1171260"/>
            <a:ext cx="281232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Pronoun (optional)</a:t>
            </a:r>
          </a:p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67020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96</Words>
  <Application>Microsoft Macintosh PowerPoint</Application>
  <PresentationFormat>Custom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Bebas Neue Bold</vt:lpstr>
      <vt:lpstr>Bebas Neue Regular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Jewell, Jeanette M.</dc:creator>
  <cp:lastModifiedBy>Jewell, Jeanette M.</cp:lastModifiedBy>
  <cp:revision>7</cp:revision>
  <dcterms:created xsi:type="dcterms:W3CDTF">2022-12-09T14:00:02Z</dcterms:created>
  <dcterms:modified xsi:type="dcterms:W3CDTF">2023-01-13T16:39:49Z</dcterms:modified>
</cp:coreProperties>
</file>