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  <p:sldId id="257" r:id="rId3"/>
  </p:sldIdLst>
  <p:sldSz cx="6400800" cy="25146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53E"/>
    <a:srgbClr val="FFC6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34"/>
    <p:restoredTop sz="94651"/>
  </p:normalViewPr>
  <p:slideViewPr>
    <p:cSldViewPr snapToGrid="0">
      <p:cViewPr varScale="1">
        <p:scale>
          <a:sx n="341" d="100"/>
          <a:sy n="341" d="100"/>
        </p:scale>
        <p:origin x="184" y="4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0100" y="411533"/>
            <a:ext cx="4800600" cy="875453"/>
          </a:xfrm>
        </p:spPr>
        <p:txBody>
          <a:bodyPr anchor="b"/>
          <a:lstStyle>
            <a:lvl1pPr algn="ctr">
              <a:defRPr sz="2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0100" y="1320747"/>
            <a:ext cx="4800600" cy="607113"/>
          </a:xfrm>
        </p:spPr>
        <p:txBody>
          <a:bodyPr/>
          <a:lstStyle>
            <a:lvl1pPr marL="0" indent="0" algn="ctr">
              <a:buNone/>
              <a:defRPr sz="880"/>
            </a:lvl1pPr>
            <a:lvl2pPr marL="167655" indent="0" algn="ctr">
              <a:buNone/>
              <a:defRPr sz="733"/>
            </a:lvl2pPr>
            <a:lvl3pPr marL="335310" indent="0" algn="ctr">
              <a:buNone/>
              <a:defRPr sz="660"/>
            </a:lvl3pPr>
            <a:lvl4pPr marL="502966" indent="0" algn="ctr">
              <a:buNone/>
              <a:defRPr sz="587"/>
            </a:lvl4pPr>
            <a:lvl5pPr marL="670621" indent="0" algn="ctr">
              <a:buNone/>
              <a:defRPr sz="587"/>
            </a:lvl5pPr>
            <a:lvl6pPr marL="838276" indent="0" algn="ctr">
              <a:buNone/>
              <a:defRPr sz="587"/>
            </a:lvl6pPr>
            <a:lvl7pPr marL="1005931" indent="0" algn="ctr">
              <a:buNone/>
              <a:defRPr sz="587"/>
            </a:lvl7pPr>
            <a:lvl8pPr marL="1173587" indent="0" algn="ctr">
              <a:buNone/>
              <a:defRPr sz="587"/>
            </a:lvl8pPr>
            <a:lvl9pPr marL="1341242" indent="0" algn="ctr">
              <a:buNone/>
              <a:defRPr sz="587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C4202-D186-FF4C-B1DA-6C8DAB895DF5}" type="datetimeFigureOut">
              <a:rPr lang="en-US" smtClean="0"/>
              <a:t>1/13/23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CA5F1-B42A-714D-888E-6AEE33564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3157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C4202-D186-FF4C-B1DA-6C8DAB895DF5}" type="datetimeFigureOut">
              <a:rPr lang="en-US" smtClean="0"/>
              <a:t>1/13/23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CA5F1-B42A-714D-888E-6AEE33564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77343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580572" y="133879"/>
            <a:ext cx="1380173" cy="213100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0055" y="133879"/>
            <a:ext cx="4060508" cy="213100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C4202-D186-FF4C-B1DA-6C8DAB895DF5}" type="datetimeFigureOut">
              <a:rPr lang="en-US" smtClean="0"/>
              <a:t>1/13/23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CA5F1-B42A-714D-888E-6AEE33564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3495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C4202-D186-FF4C-B1DA-6C8DAB895DF5}" type="datetimeFigureOut">
              <a:rPr lang="en-US" smtClean="0"/>
              <a:t>1/13/23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CA5F1-B42A-714D-888E-6AEE33564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7082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6721" y="626904"/>
            <a:ext cx="5520690" cy="1046004"/>
          </a:xfrm>
        </p:spPr>
        <p:txBody>
          <a:bodyPr anchor="b"/>
          <a:lstStyle>
            <a:lvl1pPr>
              <a:defRPr sz="2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36721" y="1682803"/>
            <a:ext cx="5520690" cy="550069"/>
          </a:xfrm>
        </p:spPr>
        <p:txBody>
          <a:bodyPr/>
          <a:lstStyle>
            <a:lvl1pPr marL="0" indent="0">
              <a:buNone/>
              <a:defRPr sz="880">
                <a:solidFill>
                  <a:schemeClr val="tx1">
                    <a:tint val="75000"/>
                  </a:schemeClr>
                </a:solidFill>
              </a:defRPr>
            </a:lvl1pPr>
            <a:lvl2pPr marL="167655" indent="0">
              <a:buNone/>
              <a:defRPr sz="733">
                <a:solidFill>
                  <a:schemeClr val="tx1">
                    <a:tint val="75000"/>
                  </a:schemeClr>
                </a:solidFill>
              </a:defRPr>
            </a:lvl2pPr>
            <a:lvl3pPr marL="335310" indent="0">
              <a:buNone/>
              <a:defRPr sz="660">
                <a:solidFill>
                  <a:schemeClr val="tx1">
                    <a:tint val="75000"/>
                  </a:schemeClr>
                </a:solidFill>
              </a:defRPr>
            </a:lvl3pPr>
            <a:lvl4pPr marL="502966" indent="0">
              <a:buNone/>
              <a:defRPr sz="587">
                <a:solidFill>
                  <a:schemeClr val="tx1">
                    <a:tint val="75000"/>
                  </a:schemeClr>
                </a:solidFill>
              </a:defRPr>
            </a:lvl4pPr>
            <a:lvl5pPr marL="670621" indent="0">
              <a:buNone/>
              <a:defRPr sz="587">
                <a:solidFill>
                  <a:schemeClr val="tx1">
                    <a:tint val="75000"/>
                  </a:schemeClr>
                </a:solidFill>
              </a:defRPr>
            </a:lvl5pPr>
            <a:lvl6pPr marL="838276" indent="0">
              <a:buNone/>
              <a:defRPr sz="587">
                <a:solidFill>
                  <a:schemeClr val="tx1">
                    <a:tint val="75000"/>
                  </a:schemeClr>
                </a:solidFill>
              </a:defRPr>
            </a:lvl6pPr>
            <a:lvl7pPr marL="1005931" indent="0">
              <a:buNone/>
              <a:defRPr sz="587">
                <a:solidFill>
                  <a:schemeClr val="tx1">
                    <a:tint val="75000"/>
                  </a:schemeClr>
                </a:solidFill>
              </a:defRPr>
            </a:lvl7pPr>
            <a:lvl8pPr marL="1173587" indent="0">
              <a:buNone/>
              <a:defRPr sz="587">
                <a:solidFill>
                  <a:schemeClr val="tx1">
                    <a:tint val="75000"/>
                  </a:schemeClr>
                </a:solidFill>
              </a:defRPr>
            </a:lvl8pPr>
            <a:lvl9pPr marL="1341242" indent="0">
              <a:buNone/>
              <a:defRPr sz="58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C4202-D186-FF4C-B1DA-6C8DAB895DF5}" type="datetimeFigureOut">
              <a:rPr lang="en-US" smtClean="0"/>
              <a:t>1/13/23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CA5F1-B42A-714D-888E-6AEE33564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1763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0055" y="669396"/>
            <a:ext cx="2720340" cy="159549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240405" y="669396"/>
            <a:ext cx="2720340" cy="159549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C4202-D186-FF4C-B1DA-6C8DAB895DF5}" type="datetimeFigureOut">
              <a:rPr lang="en-US" smtClean="0"/>
              <a:t>1/13/23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CA5F1-B42A-714D-888E-6AEE33564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4205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0889" y="133879"/>
            <a:ext cx="5520690" cy="48604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0889" y="616426"/>
            <a:ext cx="2707838" cy="302101"/>
          </a:xfrm>
        </p:spPr>
        <p:txBody>
          <a:bodyPr anchor="b"/>
          <a:lstStyle>
            <a:lvl1pPr marL="0" indent="0">
              <a:buNone/>
              <a:defRPr sz="880" b="1"/>
            </a:lvl1pPr>
            <a:lvl2pPr marL="167655" indent="0">
              <a:buNone/>
              <a:defRPr sz="733" b="1"/>
            </a:lvl2pPr>
            <a:lvl3pPr marL="335310" indent="0">
              <a:buNone/>
              <a:defRPr sz="660" b="1"/>
            </a:lvl3pPr>
            <a:lvl4pPr marL="502966" indent="0">
              <a:buNone/>
              <a:defRPr sz="587" b="1"/>
            </a:lvl4pPr>
            <a:lvl5pPr marL="670621" indent="0">
              <a:buNone/>
              <a:defRPr sz="587" b="1"/>
            </a:lvl5pPr>
            <a:lvl6pPr marL="838276" indent="0">
              <a:buNone/>
              <a:defRPr sz="587" b="1"/>
            </a:lvl6pPr>
            <a:lvl7pPr marL="1005931" indent="0">
              <a:buNone/>
              <a:defRPr sz="587" b="1"/>
            </a:lvl7pPr>
            <a:lvl8pPr marL="1173587" indent="0">
              <a:buNone/>
              <a:defRPr sz="587" b="1"/>
            </a:lvl8pPr>
            <a:lvl9pPr marL="1341242" indent="0">
              <a:buNone/>
              <a:defRPr sz="58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0889" y="918527"/>
            <a:ext cx="2707838" cy="13510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240405" y="616426"/>
            <a:ext cx="2721174" cy="302101"/>
          </a:xfrm>
        </p:spPr>
        <p:txBody>
          <a:bodyPr anchor="b"/>
          <a:lstStyle>
            <a:lvl1pPr marL="0" indent="0">
              <a:buNone/>
              <a:defRPr sz="880" b="1"/>
            </a:lvl1pPr>
            <a:lvl2pPr marL="167655" indent="0">
              <a:buNone/>
              <a:defRPr sz="733" b="1"/>
            </a:lvl2pPr>
            <a:lvl3pPr marL="335310" indent="0">
              <a:buNone/>
              <a:defRPr sz="660" b="1"/>
            </a:lvl3pPr>
            <a:lvl4pPr marL="502966" indent="0">
              <a:buNone/>
              <a:defRPr sz="587" b="1"/>
            </a:lvl4pPr>
            <a:lvl5pPr marL="670621" indent="0">
              <a:buNone/>
              <a:defRPr sz="587" b="1"/>
            </a:lvl5pPr>
            <a:lvl6pPr marL="838276" indent="0">
              <a:buNone/>
              <a:defRPr sz="587" b="1"/>
            </a:lvl6pPr>
            <a:lvl7pPr marL="1005931" indent="0">
              <a:buNone/>
              <a:defRPr sz="587" b="1"/>
            </a:lvl7pPr>
            <a:lvl8pPr marL="1173587" indent="0">
              <a:buNone/>
              <a:defRPr sz="587" b="1"/>
            </a:lvl8pPr>
            <a:lvl9pPr marL="1341242" indent="0">
              <a:buNone/>
              <a:defRPr sz="58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240405" y="918527"/>
            <a:ext cx="2721174" cy="13510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C4202-D186-FF4C-B1DA-6C8DAB895DF5}" type="datetimeFigureOut">
              <a:rPr lang="en-US" smtClean="0"/>
              <a:t>1/13/23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CA5F1-B42A-714D-888E-6AEE33564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90725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C4202-D186-FF4C-B1DA-6C8DAB895DF5}" type="datetimeFigureOut">
              <a:rPr lang="en-US" smtClean="0"/>
              <a:t>1/13/23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CA5F1-B42A-714D-888E-6AEE33564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65499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C4202-D186-FF4C-B1DA-6C8DAB895DF5}" type="datetimeFigureOut">
              <a:rPr lang="en-US" smtClean="0"/>
              <a:t>1/13/23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CA5F1-B42A-714D-888E-6AEE33564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007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0889" y="167640"/>
            <a:ext cx="2064424" cy="586740"/>
          </a:xfrm>
        </p:spPr>
        <p:txBody>
          <a:bodyPr anchor="b"/>
          <a:lstStyle>
            <a:lvl1pPr>
              <a:defRPr sz="117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21174" y="362056"/>
            <a:ext cx="3240405" cy="1786996"/>
          </a:xfrm>
        </p:spPr>
        <p:txBody>
          <a:bodyPr/>
          <a:lstStyle>
            <a:lvl1pPr>
              <a:defRPr sz="1173"/>
            </a:lvl1pPr>
            <a:lvl2pPr>
              <a:defRPr sz="1027"/>
            </a:lvl2pPr>
            <a:lvl3pPr>
              <a:defRPr sz="880"/>
            </a:lvl3pPr>
            <a:lvl4pPr>
              <a:defRPr sz="733"/>
            </a:lvl4pPr>
            <a:lvl5pPr>
              <a:defRPr sz="733"/>
            </a:lvl5pPr>
            <a:lvl6pPr>
              <a:defRPr sz="733"/>
            </a:lvl6pPr>
            <a:lvl7pPr>
              <a:defRPr sz="733"/>
            </a:lvl7pPr>
            <a:lvl8pPr>
              <a:defRPr sz="733"/>
            </a:lvl8pPr>
            <a:lvl9pPr>
              <a:defRPr sz="733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0889" y="754380"/>
            <a:ext cx="2064424" cy="1397582"/>
          </a:xfrm>
        </p:spPr>
        <p:txBody>
          <a:bodyPr/>
          <a:lstStyle>
            <a:lvl1pPr marL="0" indent="0">
              <a:buNone/>
              <a:defRPr sz="587"/>
            </a:lvl1pPr>
            <a:lvl2pPr marL="167655" indent="0">
              <a:buNone/>
              <a:defRPr sz="513"/>
            </a:lvl2pPr>
            <a:lvl3pPr marL="335310" indent="0">
              <a:buNone/>
              <a:defRPr sz="440"/>
            </a:lvl3pPr>
            <a:lvl4pPr marL="502966" indent="0">
              <a:buNone/>
              <a:defRPr sz="367"/>
            </a:lvl4pPr>
            <a:lvl5pPr marL="670621" indent="0">
              <a:buNone/>
              <a:defRPr sz="367"/>
            </a:lvl5pPr>
            <a:lvl6pPr marL="838276" indent="0">
              <a:buNone/>
              <a:defRPr sz="367"/>
            </a:lvl6pPr>
            <a:lvl7pPr marL="1005931" indent="0">
              <a:buNone/>
              <a:defRPr sz="367"/>
            </a:lvl7pPr>
            <a:lvl8pPr marL="1173587" indent="0">
              <a:buNone/>
              <a:defRPr sz="367"/>
            </a:lvl8pPr>
            <a:lvl9pPr marL="1341242" indent="0">
              <a:buNone/>
              <a:defRPr sz="36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C4202-D186-FF4C-B1DA-6C8DAB895DF5}" type="datetimeFigureOut">
              <a:rPr lang="en-US" smtClean="0"/>
              <a:t>1/13/23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CA5F1-B42A-714D-888E-6AEE33564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57761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0889" y="167640"/>
            <a:ext cx="2064424" cy="586740"/>
          </a:xfrm>
        </p:spPr>
        <p:txBody>
          <a:bodyPr anchor="b"/>
          <a:lstStyle>
            <a:lvl1pPr>
              <a:defRPr sz="1173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721174" y="362056"/>
            <a:ext cx="3240405" cy="1786996"/>
          </a:xfrm>
        </p:spPr>
        <p:txBody>
          <a:bodyPr anchor="t"/>
          <a:lstStyle>
            <a:lvl1pPr marL="0" indent="0">
              <a:buNone/>
              <a:defRPr sz="1173"/>
            </a:lvl1pPr>
            <a:lvl2pPr marL="167655" indent="0">
              <a:buNone/>
              <a:defRPr sz="1027"/>
            </a:lvl2pPr>
            <a:lvl3pPr marL="335310" indent="0">
              <a:buNone/>
              <a:defRPr sz="880"/>
            </a:lvl3pPr>
            <a:lvl4pPr marL="502966" indent="0">
              <a:buNone/>
              <a:defRPr sz="733"/>
            </a:lvl4pPr>
            <a:lvl5pPr marL="670621" indent="0">
              <a:buNone/>
              <a:defRPr sz="733"/>
            </a:lvl5pPr>
            <a:lvl6pPr marL="838276" indent="0">
              <a:buNone/>
              <a:defRPr sz="733"/>
            </a:lvl6pPr>
            <a:lvl7pPr marL="1005931" indent="0">
              <a:buNone/>
              <a:defRPr sz="733"/>
            </a:lvl7pPr>
            <a:lvl8pPr marL="1173587" indent="0">
              <a:buNone/>
              <a:defRPr sz="733"/>
            </a:lvl8pPr>
            <a:lvl9pPr marL="1341242" indent="0">
              <a:buNone/>
              <a:defRPr sz="733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0889" y="754380"/>
            <a:ext cx="2064424" cy="1397582"/>
          </a:xfrm>
        </p:spPr>
        <p:txBody>
          <a:bodyPr/>
          <a:lstStyle>
            <a:lvl1pPr marL="0" indent="0">
              <a:buNone/>
              <a:defRPr sz="587"/>
            </a:lvl1pPr>
            <a:lvl2pPr marL="167655" indent="0">
              <a:buNone/>
              <a:defRPr sz="513"/>
            </a:lvl2pPr>
            <a:lvl3pPr marL="335310" indent="0">
              <a:buNone/>
              <a:defRPr sz="440"/>
            </a:lvl3pPr>
            <a:lvl4pPr marL="502966" indent="0">
              <a:buNone/>
              <a:defRPr sz="367"/>
            </a:lvl4pPr>
            <a:lvl5pPr marL="670621" indent="0">
              <a:buNone/>
              <a:defRPr sz="367"/>
            </a:lvl5pPr>
            <a:lvl6pPr marL="838276" indent="0">
              <a:buNone/>
              <a:defRPr sz="367"/>
            </a:lvl6pPr>
            <a:lvl7pPr marL="1005931" indent="0">
              <a:buNone/>
              <a:defRPr sz="367"/>
            </a:lvl7pPr>
            <a:lvl8pPr marL="1173587" indent="0">
              <a:buNone/>
              <a:defRPr sz="367"/>
            </a:lvl8pPr>
            <a:lvl9pPr marL="1341242" indent="0">
              <a:buNone/>
              <a:defRPr sz="367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AC4202-D186-FF4C-B1DA-6C8DAB895DF5}" type="datetimeFigureOut">
              <a:rPr lang="en-US" smtClean="0"/>
              <a:t>1/13/23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8CA5F1-B42A-714D-888E-6AEE33564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13361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40055" y="133879"/>
            <a:ext cx="5520690" cy="4860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0055" y="669396"/>
            <a:ext cx="5520690" cy="15954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40055" y="2330662"/>
            <a:ext cx="1440180" cy="13387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AC4202-D186-FF4C-B1DA-6C8DAB895DF5}" type="datetimeFigureOut">
              <a:rPr lang="en-US" smtClean="0"/>
              <a:t>1/13/23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20265" y="2330662"/>
            <a:ext cx="2160270" cy="13387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4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20565" y="2330662"/>
            <a:ext cx="1440180" cy="13387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4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8CA5F1-B42A-714D-888E-6AEE335644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74088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335310" rtl="0" eaLnBrk="1" latinLnBrk="0" hangingPunct="1">
        <a:lnSpc>
          <a:spcPct val="90000"/>
        </a:lnSpc>
        <a:spcBef>
          <a:spcPct val="0"/>
        </a:spcBef>
        <a:buNone/>
        <a:defRPr sz="161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3828" indent="-83828" algn="l" defTabSz="335310" rtl="0" eaLnBrk="1" latinLnBrk="0" hangingPunct="1">
        <a:lnSpc>
          <a:spcPct val="90000"/>
        </a:lnSpc>
        <a:spcBef>
          <a:spcPts val="367"/>
        </a:spcBef>
        <a:buFont typeface="Arial" panose="020B0604020202020204" pitchFamily="34" charset="0"/>
        <a:buChar char="•"/>
        <a:defRPr sz="1027" kern="1200">
          <a:solidFill>
            <a:schemeClr val="tx1"/>
          </a:solidFill>
          <a:latin typeface="+mn-lt"/>
          <a:ea typeface="+mn-ea"/>
          <a:cs typeface="+mn-cs"/>
        </a:defRPr>
      </a:lvl1pPr>
      <a:lvl2pPr marL="251483" indent="-83828" algn="l" defTabSz="335310" rtl="0" eaLnBrk="1" latinLnBrk="0" hangingPunct="1">
        <a:lnSpc>
          <a:spcPct val="90000"/>
        </a:lnSpc>
        <a:spcBef>
          <a:spcPts val="183"/>
        </a:spcBef>
        <a:buFont typeface="Arial" panose="020B0604020202020204" pitchFamily="34" charset="0"/>
        <a:buChar char="•"/>
        <a:defRPr sz="880" kern="1200">
          <a:solidFill>
            <a:schemeClr val="tx1"/>
          </a:solidFill>
          <a:latin typeface="+mn-lt"/>
          <a:ea typeface="+mn-ea"/>
          <a:cs typeface="+mn-cs"/>
        </a:defRPr>
      </a:lvl2pPr>
      <a:lvl3pPr marL="419138" indent="-83828" algn="l" defTabSz="335310" rtl="0" eaLnBrk="1" latinLnBrk="0" hangingPunct="1">
        <a:lnSpc>
          <a:spcPct val="90000"/>
        </a:lnSpc>
        <a:spcBef>
          <a:spcPts val="183"/>
        </a:spcBef>
        <a:buFont typeface="Arial" panose="020B0604020202020204" pitchFamily="34" charset="0"/>
        <a:buChar char="•"/>
        <a:defRPr sz="733" kern="1200">
          <a:solidFill>
            <a:schemeClr val="tx1"/>
          </a:solidFill>
          <a:latin typeface="+mn-lt"/>
          <a:ea typeface="+mn-ea"/>
          <a:cs typeface="+mn-cs"/>
        </a:defRPr>
      </a:lvl3pPr>
      <a:lvl4pPr marL="586793" indent="-83828" algn="l" defTabSz="335310" rtl="0" eaLnBrk="1" latinLnBrk="0" hangingPunct="1">
        <a:lnSpc>
          <a:spcPct val="90000"/>
        </a:lnSpc>
        <a:spcBef>
          <a:spcPts val="183"/>
        </a:spcBef>
        <a:buFont typeface="Arial" panose="020B0604020202020204" pitchFamily="34" charset="0"/>
        <a:buChar char="•"/>
        <a:defRPr sz="660" kern="1200">
          <a:solidFill>
            <a:schemeClr val="tx1"/>
          </a:solidFill>
          <a:latin typeface="+mn-lt"/>
          <a:ea typeface="+mn-ea"/>
          <a:cs typeface="+mn-cs"/>
        </a:defRPr>
      </a:lvl4pPr>
      <a:lvl5pPr marL="754449" indent="-83828" algn="l" defTabSz="335310" rtl="0" eaLnBrk="1" latinLnBrk="0" hangingPunct="1">
        <a:lnSpc>
          <a:spcPct val="90000"/>
        </a:lnSpc>
        <a:spcBef>
          <a:spcPts val="183"/>
        </a:spcBef>
        <a:buFont typeface="Arial" panose="020B0604020202020204" pitchFamily="34" charset="0"/>
        <a:buChar char="•"/>
        <a:defRPr sz="660" kern="1200">
          <a:solidFill>
            <a:schemeClr val="tx1"/>
          </a:solidFill>
          <a:latin typeface="+mn-lt"/>
          <a:ea typeface="+mn-ea"/>
          <a:cs typeface="+mn-cs"/>
        </a:defRPr>
      </a:lvl5pPr>
      <a:lvl6pPr marL="922104" indent="-83828" algn="l" defTabSz="335310" rtl="0" eaLnBrk="1" latinLnBrk="0" hangingPunct="1">
        <a:lnSpc>
          <a:spcPct val="90000"/>
        </a:lnSpc>
        <a:spcBef>
          <a:spcPts val="183"/>
        </a:spcBef>
        <a:buFont typeface="Arial" panose="020B0604020202020204" pitchFamily="34" charset="0"/>
        <a:buChar char="•"/>
        <a:defRPr sz="660" kern="1200">
          <a:solidFill>
            <a:schemeClr val="tx1"/>
          </a:solidFill>
          <a:latin typeface="+mn-lt"/>
          <a:ea typeface="+mn-ea"/>
          <a:cs typeface="+mn-cs"/>
        </a:defRPr>
      </a:lvl6pPr>
      <a:lvl7pPr marL="1089759" indent="-83828" algn="l" defTabSz="335310" rtl="0" eaLnBrk="1" latinLnBrk="0" hangingPunct="1">
        <a:lnSpc>
          <a:spcPct val="90000"/>
        </a:lnSpc>
        <a:spcBef>
          <a:spcPts val="183"/>
        </a:spcBef>
        <a:buFont typeface="Arial" panose="020B0604020202020204" pitchFamily="34" charset="0"/>
        <a:buChar char="•"/>
        <a:defRPr sz="660" kern="1200">
          <a:solidFill>
            <a:schemeClr val="tx1"/>
          </a:solidFill>
          <a:latin typeface="+mn-lt"/>
          <a:ea typeface="+mn-ea"/>
          <a:cs typeface="+mn-cs"/>
        </a:defRPr>
      </a:lvl7pPr>
      <a:lvl8pPr marL="1257414" indent="-83828" algn="l" defTabSz="335310" rtl="0" eaLnBrk="1" latinLnBrk="0" hangingPunct="1">
        <a:lnSpc>
          <a:spcPct val="90000"/>
        </a:lnSpc>
        <a:spcBef>
          <a:spcPts val="183"/>
        </a:spcBef>
        <a:buFont typeface="Arial" panose="020B0604020202020204" pitchFamily="34" charset="0"/>
        <a:buChar char="•"/>
        <a:defRPr sz="660" kern="1200">
          <a:solidFill>
            <a:schemeClr val="tx1"/>
          </a:solidFill>
          <a:latin typeface="+mn-lt"/>
          <a:ea typeface="+mn-ea"/>
          <a:cs typeface="+mn-cs"/>
        </a:defRPr>
      </a:lvl8pPr>
      <a:lvl9pPr marL="1425070" indent="-83828" algn="l" defTabSz="335310" rtl="0" eaLnBrk="1" latinLnBrk="0" hangingPunct="1">
        <a:lnSpc>
          <a:spcPct val="90000"/>
        </a:lnSpc>
        <a:spcBef>
          <a:spcPts val="183"/>
        </a:spcBef>
        <a:buFont typeface="Arial" panose="020B0604020202020204" pitchFamily="34" charset="0"/>
        <a:buChar char="•"/>
        <a:defRPr sz="6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35310" rtl="0" eaLnBrk="1" latinLnBrk="0" hangingPunct="1">
        <a:defRPr sz="660" kern="1200">
          <a:solidFill>
            <a:schemeClr val="tx1"/>
          </a:solidFill>
          <a:latin typeface="+mn-lt"/>
          <a:ea typeface="+mn-ea"/>
          <a:cs typeface="+mn-cs"/>
        </a:defRPr>
      </a:lvl1pPr>
      <a:lvl2pPr marL="167655" algn="l" defTabSz="335310" rtl="0" eaLnBrk="1" latinLnBrk="0" hangingPunct="1">
        <a:defRPr sz="660" kern="1200">
          <a:solidFill>
            <a:schemeClr val="tx1"/>
          </a:solidFill>
          <a:latin typeface="+mn-lt"/>
          <a:ea typeface="+mn-ea"/>
          <a:cs typeface="+mn-cs"/>
        </a:defRPr>
      </a:lvl2pPr>
      <a:lvl3pPr marL="335310" algn="l" defTabSz="335310" rtl="0" eaLnBrk="1" latinLnBrk="0" hangingPunct="1">
        <a:defRPr sz="660" kern="1200">
          <a:solidFill>
            <a:schemeClr val="tx1"/>
          </a:solidFill>
          <a:latin typeface="+mn-lt"/>
          <a:ea typeface="+mn-ea"/>
          <a:cs typeface="+mn-cs"/>
        </a:defRPr>
      </a:lvl3pPr>
      <a:lvl4pPr marL="502966" algn="l" defTabSz="335310" rtl="0" eaLnBrk="1" latinLnBrk="0" hangingPunct="1">
        <a:defRPr sz="660" kern="1200">
          <a:solidFill>
            <a:schemeClr val="tx1"/>
          </a:solidFill>
          <a:latin typeface="+mn-lt"/>
          <a:ea typeface="+mn-ea"/>
          <a:cs typeface="+mn-cs"/>
        </a:defRPr>
      </a:lvl4pPr>
      <a:lvl5pPr marL="670621" algn="l" defTabSz="335310" rtl="0" eaLnBrk="1" latinLnBrk="0" hangingPunct="1">
        <a:defRPr sz="660" kern="1200">
          <a:solidFill>
            <a:schemeClr val="tx1"/>
          </a:solidFill>
          <a:latin typeface="+mn-lt"/>
          <a:ea typeface="+mn-ea"/>
          <a:cs typeface="+mn-cs"/>
        </a:defRPr>
      </a:lvl5pPr>
      <a:lvl6pPr marL="838276" algn="l" defTabSz="335310" rtl="0" eaLnBrk="1" latinLnBrk="0" hangingPunct="1">
        <a:defRPr sz="660" kern="1200">
          <a:solidFill>
            <a:schemeClr val="tx1"/>
          </a:solidFill>
          <a:latin typeface="+mn-lt"/>
          <a:ea typeface="+mn-ea"/>
          <a:cs typeface="+mn-cs"/>
        </a:defRPr>
      </a:lvl6pPr>
      <a:lvl7pPr marL="1005931" algn="l" defTabSz="335310" rtl="0" eaLnBrk="1" latinLnBrk="0" hangingPunct="1">
        <a:defRPr sz="660" kern="1200">
          <a:solidFill>
            <a:schemeClr val="tx1"/>
          </a:solidFill>
          <a:latin typeface="+mn-lt"/>
          <a:ea typeface="+mn-ea"/>
          <a:cs typeface="+mn-cs"/>
        </a:defRPr>
      </a:lvl7pPr>
      <a:lvl8pPr marL="1173587" algn="l" defTabSz="335310" rtl="0" eaLnBrk="1" latinLnBrk="0" hangingPunct="1">
        <a:defRPr sz="660" kern="1200">
          <a:solidFill>
            <a:schemeClr val="tx1"/>
          </a:solidFill>
          <a:latin typeface="+mn-lt"/>
          <a:ea typeface="+mn-ea"/>
          <a:cs typeface="+mn-cs"/>
        </a:defRPr>
      </a:lvl8pPr>
      <a:lvl9pPr marL="1341242" algn="l" defTabSz="335310" rtl="0" eaLnBrk="1" latinLnBrk="0" hangingPunct="1">
        <a:defRPr sz="6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3E6E924-DE32-4C6E-E12D-54B64F86A7C9}"/>
              </a:ext>
            </a:extLst>
          </p:cNvPr>
          <p:cNvSpPr txBox="1"/>
          <p:nvPr/>
        </p:nvSpPr>
        <p:spPr>
          <a:xfrm>
            <a:off x="165752" y="87604"/>
            <a:ext cx="25587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bg1"/>
                </a:solidFill>
                <a:latin typeface="Bebas Neue Regular" panose="020B0606020202050201" pitchFamily="34" charset="77"/>
              </a:rPr>
              <a:t>FIRST NAME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B3B3BC0-55FC-E87C-9165-95FA280121E8}"/>
              </a:ext>
            </a:extLst>
          </p:cNvPr>
          <p:cNvSpPr txBox="1"/>
          <p:nvPr/>
        </p:nvSpPr>
        <p:spPr>
          <a:xfrm>
            <a:off x="165752" y="548151"/>
            <a:ext cx="25587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chemeClr val="bg1"/>
                </a:solidFill>
                <a:latin typeface="Bebas Neue Bold" panose="020B0606020202050201" pitchFamily="34" charset="77"/>
              </a:rPr>
              <a:t>LAST NAME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B06DB3F-C277-A529-1F7F-A39326378583}"/>
              </a:ext>
            </a:extLst>
          </p:cNvPr>
          <p:cNvSpPr txBox="1"/>
          <p:nvPr/>
        </p:nvSpPr>
        <p:spPr>
          <a:xfrm>
            <a:off x="165752" y="1125073"/>
            <a:ext cx="281232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C62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Gender Pronoun (optional)</a:t>
            </a:r>
          </a:p>
          <a:p>
            <a:r>
              <a:rPr lang="en-US" sz="1400" dirty="0">
                <a:solidFill>
                  <a:srgbClr val="FFC62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Job Title</a:t>
            </a:r>
          </a:p>
          <a:p>
            <a:r>
              <a:rPr lang="en-US" sz="1400" dirty="0">
                <a:solidFill>
                  <a:srgbClr val="FFC62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Department Name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06CBE9B-B587-4630-9DFE-CCF42C5F3D2F}"/>
              </a:ext>
            </a:extLst>
          </p:cNvPr>
          <p:cNvSpPr txBox="1"/>
          <p:nvPr/>
        </p:nvSpPr>
        <p:spPr>
          <a:xfrm>
            <a:off x="4051858" y="164976"/>
            <a:ext cx="1682769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00" dirty="0">
                <a:solidFill>
                  <a:srgbClr val="0005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(423) 439-0000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286973E-B9C0-F2A9-E997-560C403815A1}"/>
              </a:ext>
            </a:extLst>
          </p:cNvPr>
          <p:cNvSpPr txBox="1"/>
          <p:nvPr/>
        </p:nvSpPr>
        <p:spPr>
          <a:xfrm>
            <a:off x="4051858" y="503331"/>
            <a:ext cx="1682769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00" dirty="0">
                <a:solidFill>
                  <a:srgbClr val="0005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(423) 928-0000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FB2C995-2BA8-0938-EBB4-8C98FCBFD93C}"/>
              </a:ext>
            </a:extLst>
          </p:cNvPr>
          <p:cNvSpPr txBox="1"/>
          <p:nvPr/>
        </p:nvSpPr>
        <p:spPr>
          <a:xfrm>
            <a:off x="4051858" y="882354"/>
            <a:ext cx="2113075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00" dirty="0" err="1">
                <a:solidFill>
                  <a:srgbClr val="0005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youremail@etsu.edu</a:t>
            </a:r>
            <a:endParaRPr lang="en-US" sz="1300" dirty="0">
              <a:solidFill>
                <a:srgbClr val="00053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AAEC74E-4DEC-0BF9-93C1-D92C548B99D3}"/>
              </a:ext>
            </a:extLst>
          </p:cNvPr>
          <p:cNvSpPr txBox="1"/>
          <p:nvPr/>
        </p:nvSpPr>
        <p:spPr>
          <a:xfrm>
            <a:off x="4051858" y="1224295"/>
            <a:ext cx="1682769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00" dirty="0" err="1">
                <a:solidFill>
                  <a:srgbClr val="0005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etsu.edu</a:t>
            </a:r>
            <a:endParaRPr lang="en-US" sz="1300" dirty="0">
              <a:solidFill>
                <a:srgbClr val="00053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8E8837F-EEF3-B56A-A776-F7CE0B0CF5E7}"/>
              </a:ext>
            </a:extLst>
          </p:cNvPr>
          <p:cNvSpPr txBox="1"/>
          <p:nvPr/>
        </p:nvSpPr>
        <p:spPr>
          <a:xfrm>
            <a:off x="4074764" y="1581802"/>
            <a:ext cx="2067261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00" dirty="0">
                <a:solidFill>
                  <a:srgbClr val="0005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Room 112</a:t>
            </a:r>
          </a:p>
          <a:p>
            <a:r>
              <a:rPr lang="en-US" sz="1300" dirty="0">
                <a:solidFill>
                  <a:srgbClr val="0005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Burgin E. Dossett Hall</a:t>
            </a:r>
          </a:p>
        </p:txBody>
      </p:sp>
    </p:spTree>
    <p:extLst>
      <p:ext uri="{BB962C8B-B14F-4D97-AF65-F5344CB8AC3E}">
        <p14:creationId xmlns:p14="http://schemas.microsoft.com/office/powerpoint/2010/main" val="5492213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>
            <a:extLst>
              <a:ext uri="{FF2B5EF4-FFF2-40B4-BE49-F238E27FC236}">
                <a16:creationId xmlns:a16="http://schemas.microsoft.com/office/drawing/2014/main" id="{1A864683-8886-E17D-FD74-4A0C86F77792}"/>
              </a:ext>
            </a:extLst>
          </p:cNvPr>
          <p:cNvSpPr txBox="1"/>
          <p:nvPr/>
        </p:nvSpPr>
        <p:spPr>
          <a:xfrm>
            <a:off x="165752" y="87604"/>
            <a:ext cx="25774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bg1"/>
                </a:solidFill>
                <a:latin typeface="Bebas Neue Regular" panose="020B0606020202050201" pitchFamily="34" charset="77"/>
              </a:rPr>
              <a:t>FIRST NAME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CA56D19-CA8A-5D45-5534-B199F106EC1C}"/>
              </a:ext>
            </a:extLst>
          </p:cNvPr>
          <p:cNvSpPr txBox="1"/>
          <p:nvPr/>
        </p:nvSpPr>
        <p:spPr>
          <a:xfrm>
            <a:off x="165752" y="548151"/>
            <a:ext cx="26558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chemeClr val="bg1"/>
                </a:solidFill>
                <a:latin typeface="Bebas Neue Bold" panose="020B0606020202050201" pitchFamily="34" charset="77"/>
              </a:rPr>
              <a:t>LAST NAME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AC4022D-407D-4505-2BD0-0D24A4ADF3F0}"/>
              </a:ext>
            </a:extLst>
          </p:cNvPr>
          <p:cNvSpPr txBox="1"/>
          <p:nvPr/>
        </p:nvSpPr>
        <p:spPr>
          <a:xfrm>
            <a:off x="165752" y="1125073"/>
            <a:ext cx="281232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C62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Gender Pronoun (optional)</a:t>
            </a:r>
          </a:p>
          <a:p>
            <a:r>
              <a:rPr lang="en-US" sz="1400" dirty="0">
                <a:solidFill>
                  <a:srgbClr val="FFC62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Job Title</a:t>
            </a:r>
          </a:p>
          <a:p>
            <a:r>
              <a:rPr lang="en-US" sz="1400" dirty="0">
                <a:solidFill>
                  <a:srgbClr val="FFC62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Department Name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B4677C0-7B85-C368-2117-D9060814DD33}"/>
              </a:ext>
            </a:extLst>
          </p:cNvPr>
          <p:cNvSpPr txBox="1"/>
          <p:nvPr/>
        </p:nvSpPr>
        <p:spPr>
          <a:xfrm>
            <a:off x="4051858" y="164976"/>
            <a:ext cx="1682769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00" dirty="0">
                <a:solidFill>
                  <a:srgbClr val="0005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(423) 439-0000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524E6DC-3D39-DC45-9197-3CEB66F8AAB0}"/>
              </a:ext>
            </a:extLst>
          </p:cNvPr>
          <p:cNvSpPr txBox="1"/>
          <p:nvPr/>
        </p:nvSpPr>
        <p:spPr>
          <a:xfrm>
            <a:off x="4051858" y="587741"/>
            <a:ext cx="2113075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00" dirty="0" err="1">
                <a:solidFill>
                  <a:srgbClr val="0005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youremail@etsu.edu</a:t>
            </a:r>
            <a:endParaRPr lang="en-US" sz="1300" dirty="0">
              <a:solidFill>
                <a:srgbClr val="00053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3D61142-475E-07EE-8565-E3262929EFFC}"/>
              </a:ext>
            </a:extLst>
          </p:cNvPr>
          <p:cNvSpPr txBox="1"/>
          <p:nvPr/>
        </p:nvSpPr>
        <p:spPr>
          <a:xfrm>
            <a:off x="4051858" y="1048288"/>
            <a:ext cx="1682769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00" dirty="0" err="1">
                <a:solidFill>
                  <a:srgbClr val="0005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etsu.edu</a:t>
            </a:r>
            <a:endParaRPr lang="en-US" sz="1300" dirty="0">
              <a:solidFill>
                <a:srgbClr val="00053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4E9F21D3-5B86-AD9F-7BE4-2A37E001722C}"/>
              </a:ext>
            </a:extLst>
          </p:cNvPr>
          <p:cNvSpPr txBox="1"/>
          <p:nvPr/>
        </p:nvSpPr>
        <p:spPr>
          <a:xfrm>
            <a:off x="4074764" y="1456992"/>
            <a:ext cx="2067261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00" dirty="0">
                <a:solidFill>
                  <a:srgbClr val="0005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Room 112</a:t>
            </a:r>
          </a:p>
          <a:p>
            <a:r>
              <a:rPr lang="en-US" sz="1300" dirty="0">
                <a:solidFill>
                  <a:srgbClr val="00053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Burgin E. Dossett Hall</a:t>
            </a:r>
          </a:p>
        </p:txBody>
      </p:sp>
    </p:spTree>
    <p:extLst>
      <p:ext uri="{BB962C8B-B14F-4D97-AF65-F5344CB8AC3E}">
        <p14:creationId xmlns:p14="http://schemas.microsoft.com/office/powerpoint/2010/main" val="16702051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100</TotalTime>
  <Words>68</Words>
  <Application>Microsoft Macintosh PowerPoint</Application>
  <PresentationFormat>Custom</PresentationFormat>
  <Paragraphs>21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Bebas Neue Bold</vt:lpstr>
      <vt:lpstr>Bebas Neue Regular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Jewell, Jeanette M.</dc:creator>
  <cp:lastModifiedBy>Jewell, Jeanette M.</cp:lastModifiedBy>
  <cp:revision>9</cp:revision>
  <dcterms:created xsi:type="dcterms:W3CDTF">2022-12-09T14:00:02Z</dcterms:created>
  <dcterms:modified xsi:type="dcterms:W3CDTF">2023-01-13T16:40:16Z</dcterms:modified>
</cp:coreProperties>
</file>