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7" r:id="rId5"/>
    <p:sldId id="258"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2" autoAdjust="0"/>
    <p:restoredTop sz="94660"/>
  </p:normalViewPr>
  <p:slideViewPr>
    <p:cSldViewPr snapToGrid="0" showGuides="1">
      <p:cViewPr varScale="1">
        <p:scale>
          <a:sx n="91" d="100"/>
          <a:sy n="91" d="100"/>
        </p:scale>
        <p:origin x="804" y="78"/>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microsoft.com/office/2016/11/relationships/changesInfo" Target="changesInfos/changesInfo1.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umpower, Lindsey Ashton" userId="6ca8207c-dd97-4785-b23e-7a42139f2354" providerId="ADAL" clId="{4C5B0631-B625-4019-BE5D-C495C232FA87}"/>
    <pc:docChg chg="undo custSel modSld">
      <pc:chgData name="Mumpower, Lindsey Ashton" userId="6ca8207c-dd97-4785-b23e-7a42139f2354" providerId="ADAL" clId="{4C5B0631-B625-4019-BE5D-C495C232FA87}" dt="2023-07-28T15:36:35.319" v="488" actId="20577"/>
      <pc:docMkLst>
        <pc:docMk/>
      </pc:docMkLst>
      <pc:sldChg chg="addSp modSp">
        <pc:chgData name="Mumpower, Lindsey Ashton" userId="6ca8207c-dd97-4785-b23e-7a42139f2354" providerId="ADAL" clId="{4C5B0631-B625-4019-BE5D-C495C232FA87}" dt="2023-07-28T15:33:44.697" v="410" actId="13244"/>
        <pc:sldMkLst>
          <pc:docMk/>
          <pc:sldMk cId="3758561030" sldId="257"/>
        </pc:sldMkLst>
        <pc:spChg chg="mod">
          <ac:chgData name="Mumpower, Lindsey Ashton" userId="6ca8207c-dd97-4785-b23e-7a42139f2354" providerId="ADAL" clId="{4C5B0631-B625-4019-BE5D-C495C232FA87}" dt="2023-07-28T15:33:25.064" v="408" actId="13244"/>
          <ac:spMkLst>
            <pc:docMk/>
            <pc:sldMk cId="3758561030" sldId="257"/>
            <ac:spMk id="2" creationId="{4D8011E0-87F9-4896-8A3C-8745FB24216E}"/>
          </ac:spMkLst>
        </pc:spChg>
        <pc:spChg chg="mod">
          <ac:chgData name="Mumpower, Lindsey Ashton" userId="6ca8207c-dd97-4785-b23e-7a42139f2354" providerId="ADAL" clId="{4C5B0631-B625-4019-BE5D-C495C232FA87}" dt="2023-07-28T15:31:21.704" v="391" actId="13244"/>
          <ac:spMkLst>
            <pc:docMk/>
            <pc:sldMk cId="3758561030" sldId="257"/>
            <ac:spMk id="7" creationId="{44BC20BF-17E7-413E-BB2F-A4C8DC7A0A3A}"/>
          </ac:spMkLst>
        </pc:spChg>
        <pc:spChg chg="mod">
          <ac:chgData name="Mumpower, Lindsey Ashton" userId="6ca8207c-dd97-4785-b23e-7a42139f2354" providerId="ADAL" clId="{4C5B0631-B625-4019-BE5D-C495C232FA87}" dt="2023-07-28T15:31:36.225" v="393"/>
          <ac:spMkLst>
            <pc:docMk/>
            <pc:sldMk cId="3758561030" sldId="257"/>
            <ac:spMk id="9" creationId="{55ECDE1B-6FF8-4DEA-AB86-E4534500C504}"/>
          </ac:spMkLst>
        </pc:spChg>
        <pc:spChg chg="add mod">
          <ac:chgData name="Mumpower, Lindsey Ashton" userId="6ca8207c-dd97-4785-b23e-7a42139f2354" providerId="ADAL" clId="{4C5B0631-B625-4019-BE5D-C495C232FA87}" dt="2023-07-28T15:33:44.697" v="410" actId="13244"/>
          <ac:spMkLst>
            <pc:docMk/>
            <pc:sldMk cId="3758561030" sldId="257"/>
            <ac:spMk id="11" creationId="{0A7D0EA7-88B1-4235-BCA2-B7C3FE4931A9}"/>
          </ac:spMkLst>
        </pc:spChg>
        <pc:picChg chg="mod">
          <ac:chgData name="Mumpower, Lindsey Ashton" userId="6ca8207c-dd97-4785-b23e-7a42139f2354" providerId="ADAL" clId="{4C5B0631-B625-4019-BE5D-C495C232FA87}" dt="2023-07-28T15:29:58.774" v="249" actId="962"/>
          <ac:picMkLst>
            <pc:docMk/>
            <pc:sldMk cId="3758561030" sldId="257"/>
            <ac:picMk id="5" creationId="{EB6CE8B7-4E99-43B6-999E-D5D573F4CD31}"/>
          </ac:picMkLst>
        </pc:picChg>
        <pc:picChg chg="mod">
          <ac:chgData name="Mumpower, Lindsey Ashton" userId="6ca8207c-dd97-4785-b23e-7a42139f2354" providerId="ADAL" clId="{4C5B0631-B625-4019-BE5D-C495C232FA87}" dt="2023-07-28T15:30:41.846" v="389" actId="962"/>
          <ac:picMkLst>
            <pc:docMk/>
            <pc:sldMk cId="3758561030" sldId="257"/>
            <ac:picMk id="10" creationId="{5140F218-B3ED-4804-A50D-27237EF6FF41}"/>
          </ac:picMkLst>
        </pc:picChg>
      </pc:sldChg>
      <pc:sldChg chg="modSp">
        <pc:chgData name="Mumpower, Lindsey Ashton" userId="6ca8207c-dd97-4785-b23e-7a42139f2354" providerId="ADAL" clId="{4C5B0631-B625-4019-BE5D-C495C232FA87}" dt="2023-07-28T15:36:35.319" v="488" actId="20577"/>
        <pc:sldMkLst>
          <pc:docMk/>
          <pc:sldMk cId="881609539" sldId="258"/>
        </pc:sldMkLst>
        <pc:spChg chg="mod">
          <ac:chgData name="Mumpower, Lindsey Ashton" userId="6ca8207c-dd97-4785-b23e-7a42139f2354" providerId="ADAL" clId="{4C5B0631-B625-4019-BE5D-C495C232FA87}" dt="2023-07-28T15:35:01.783" v="454" actId="20577"/>
          <ac:spMkLst>
            <pc:docMk/>
            <pc:sldMk cId="881609539" sldId="258"/>
            <ac:spMk id="2" creationId="{4D8011E0-87F9-4896-8A3C-8745FB24216E}"/>
          </ac:spMkLst>
        </pc:spChg>
        <pc:spChg chg="mod">
          <ac:chgData name="Mumpower, Lindsey Ashton" userId="6ca8207c-dd97-4785-b23e-7a42139f2354" providerId="ADAL" clId="{4C5B0631-B625-4019-BE5D-C495C232FA87}" dt="2023-07-28T15:34:08.475" v="414" actId="13244"/>
          <ac:spMkLst>
            <pc:docMk/>
            <pc:sldMk cId="881609539" sldId="258"/>
            <ac:spMk id="7" creationId="{44BC20BF-17E7-413E-BB2F-A4C8DC7A0A3A}"/>
          </ac:spMkLst>
        </pc:spChg>
        <pc:spChg chg="mod">
          <ac:chgData name="Mumpower, Lindsey Ashton" userId="6ca8207c-dd97-4785-b23e-7a42139f2354" providerId="ADAL" clId="{4C5B0631-B625-4019-BE5D-C495C232FA87}" dt="2023-07-28T15:36:35.319" v="488" actId="20577"/>
          <ac:spMkLst>
            <pc:docMk/>
            <pc:sldMk cId="881609539" sldId="258"/>
            <ac:spMk id="8" creationId="{8C2BF8F8-FF70-48E4-AF44-0C84AA77404F}"/>
          </ac:spMkLst>
        </pc:spChg>
        <pc:picChg chg="mod">
          <ac:chgData name="Mumpower, Lindsey Ashton" userId="6ca8207c-dd97-4785-b23e-7a42139f2354" providerId="ADAL" clId="{4C5B0631-B625-4019-BE5D-C495C232FA87}" dt="2023-07-28T15:34:02.782" v="412" actId="13244"/>
          <ac:picMkLst>
            <pc:docMk/>
            <pc:sldMk cId="881609539" sldId="258"/>
            <ac:picMk id="6" creationId="{D801B642-9700-4BFD-95DB-37AAF10E2551}"/>
          </ac:picMkLst>
        </pc:pic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6D9793-B2F4-4C8A-AF18-10A5015621D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F911E61D-E771-4D97-855F-C52E7D4CB30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4EC81BAE-F49B-4781-B2FB-61B84470C8D7}"/>
              </a:ext>
            </a:extLst>
          </p:cNvPr>
          <p:cNvSpPr>
            <a:spLocks noGrp="1"/>
          </p:cNvSpPr>
          <p:nvPr>
            <p:ph type="dt" sz="half" idx="10"/>
          </p:nvPr>
        </p:nvSpPr>
        <p:spPr/>
        <p:txBody>
          <a:bodyPr/>
          <a:lstStyle/>
          <a:p>
            <a:fld id="{90FD3420-63C9-4267-99DE-B2E9065AD121}" type="datetimeFigureOut">
              <a:rPr lang="en-US" smtClean="0"/>
              <a:t>7/28/2023</a:t>
            </a:fld>
            <a:endParaRPr lang="en-US"/>
          </a:p>
        </p:txBody>
      </p:sp>
      <p:sp>
        <p:nvSpPr>
          <p:cNvPr id="5" name="Footer Placeholder 4">
            <a:extLst>
              <a:ext uri="{FF2B5EF4-FFF2-40B4-BE49-F238E27FC236}">
                <a16:creationId xmlns:a16="http://schemas.microsoft.com/office/drawing/2014/main" id="{B7733CF9-96CF-44D6-89AB-BCE57C84650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84EF3B0-B561-4A17-9CF9-078F558E52A8}"/>
              </a:ext>
            </a:extLst>
          </p:cNvPr>
          <p:cNvSpPr>
            <a:spLocks noGrp="1"/>
          </p:cNvSpPr>
          <p:nvPr>
            <p:ph type="sldNum" sz="quarter" idx="12"/>
          </p:nvPr>
        </p:nvSpPr>
        <p:spPr/>
        <p:txBody>
          <a:bodyPr/>
          <a:lstStyle/>
          <a:p>
            <a:fld id="{A9E1D96F-19FE-4E10-8835-F3CAB1FC386D}" type="slidenum">
              <a:rPr lang="en-US" smtClean="0"/>
              <a:t>‹#›</a:t>
            </a:fld>
            <a:endParaRPr lang="en-US"/>
          </a:p>
        </p:txBody>
      </p:sp>
    </p:spTree>
    <p:extLst>
      <p:ext uri="{BB962C8B-B14F-4D97-AF65-F5344CB8AC3E}">
        <p14:creationId xmlns:p14="http://schemas.microsoft.com/office/powerpoint/2010/main" val="28483688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640554-4F2F-4E94-9701-D836F7294E46}"/>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4A1CAB53-000D-4F75-83FB-471CAAC3344B}"/>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52AAB0E-3A38-4AC0-9AD2-F31585BAFF01}"/>
              </a:ext>
            </a:extLst>
          </p:cNvPr>
          <p:cNvSpPr>
            <a:spLocks noGrp="1"/>
          </p:cNvSpPr>
          <p:nvPr>
            <p:ph type="dt" sz="half" idx="10"/>
          </p:nvPr>
        </p:nvSpPr>
        <p:spPr/>
        <p:txBody>
          <a:bodyPr/>
          <a:lstStyle/>
          <a:p>
            <a:fld id="{90FD3420-63C9-4267-99DE-B2E9065AD121}" type="datetimeFigureOut">
              <a:rPr lang="en-US" smtClean="0"/>
              <a:t>7/28/2023</a:t>
            </a:fld>
            <a:endParaRPr lang="en-US"/>
          </a:p>
        </p:txBody>
      </p:sp>
      <p:sp>
        <p:nvSpPr>
          <p:cNvPr id="5" name="Footer Placeholder 4">
            <a:extLst>
              <a:ext uri="{FF2B5EF4-FFF2-40B4-BE49-F238E27FC236}">
                <a16:creationId xmlns:a16="http://schemas.microsoft.com/office/drawing/2014/main" id="{0A8931BE-701C-4715-810D-7A080A634E7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C448F81-E841-4388-B02C-86549E0029A0}"/>
              </a:ext>
            </a:extLst>
          </p:cNvPr>
          <p:cNvSpPr>
            <a:spLocks noGrp="1"/>
          </p:cNvSpPr>
          <p:nvPr>
            <p:ph type="sldNum" sz="quarter" idx="12"/>
          </p:nvPr>
        </p:nvSpPr>
        <p:spPr/>
        <p:txBody>
          <a:bodyPr/>
          <a:lstStyle/>
          <a:p>
            <a:fld id="{A9E1D96F-19FE-4E10-8835-F3CAB1FC386D}" type="slidenum">
              <a:rPr lang="en-US" smtClean="0"/>
              <a:t>‹#›</a:t>
            </a:fld>
            <a:endParaRPr lang="en-US"/>
          </a:p>
        </p:txBody>
      </p:sp>
    </p:spTree>
    <p:extLst>
      <p:ext uri="{BB962C8B-B14F-4D97-AF65-F5344CB8AC3E}">
        <p14:creationId xmlns:p14="http://schemas.microsoft.com/office/powerpoint/2010/main" val="29840719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2818406-2DCE-4435-AB07-EF9BAC4E44D8}"/>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24C60818-59CA-415C-932D-A4FA43628315}"/>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AE91910-B38E-4A80-AE00-0CE5450BE4D5}"/>
              </a:ext>
            </a:extLst>
          </p:cNvPr>
          <p:cNvSpPr>
            <a:spLocks noGrp="1"/>
          </p:cNvSpPr>
          <p:nvPr>
            <p:ph type="dt" sz="half" idx="10"/>
          </p:nvPr>
        </p:nvSpPr>
        <p:spPr/>
        <p:txBody>
          <a:bodyPr/>
          <a:lstStyle/>
          <a:p>
            <a:fld id="{90FD3420-63C9-4267-99DE-B2E9065AD121}" type="datetimeFigureOut">
              <a:rPr lang="en-US" smtClean="0"/>
              <a:t>7/28/2023</a:t>
            </a:fld>
            <a:endParaRPr lang="en-US"/>
          </a:p>
        </p:txBody>
      </p:sp>
      <p:sp>
        <p:nvSpPr>
          <p:cNvPr id="5" name="Footer Placeholder 4">
            <a:extLst>
              <a:ext uri="{FF2B5EF4-FFF2-40B4-BE49-F238E27FC236}">
                <a16:creationId xmlns:a16="http://schemas.microsoft.com/office/drawing/2014/main" id="{EF9E6383-67A7-4239-824E-AC5499EBFBE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E3D4C31-D915-4C91-8F0B-AA2835A434F5}"/>
              </a:ext>
            </a:extLst>
          </p:cNvPr>
          <p:cNvSpPr>
            <a:spLocks noGrp="1"/>
          </p:cNvSpPr>
          <p:nvPr>
            <p:ph type="sldNum" sz="quarter" idx="12"/>
          </p:nvPr>
        </p:nvSpPr>
        <p:spPr/>
        <p:txBody>
          <a:bodyPr/>
          <a:lstStyle/>
          <a:p>
            <a:fld id="{A9E1D96F-19FE-4E10-8835-F3CAB1FC386D}" type="slidenum">
              <a:rPr lang="en-US" smtClean="0"/>
              <a:t>‹#›</a:t>
            </a:fld>
            <a:endParaRPr lang="en-US"/>
          </a:p>
        </p:txBody>
      </p:sp>
    </p:spTree>
    <p:extLst>
      <p:ext uri="{BB962C8B-B14F-4D97-AF65-F5344CB8AC3E}">
        <p14:creationId xmlns:p14="http://schemas.microsoft.com/office/powerpoint/2010/main" val="30407189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B137F6-5A0F-42A6-9E49-9C88F8E2D64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3ABADB6-B46D-483F-B1C6-5EDA7732D22E}"/>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2F961C1-D60A-48A7-96F9-3CDE50EA991E}"/>
              </a:ext>
            </a:extLst>
          </p:cNvPr>
          <p:cNvSpPr>
            <a:spLocks noGrp="1"/>
          </p:cNvSpPr>
          <p:nvPr>
            <p:ph type="dt" sz="half" idx="10"/>
          </p:nvPr>
        </p:nvSpPr>
        <p:spPr/>
        <p:txBody>
          <a:bodyPr/>
          <a:lstStyle/>
          <a:p>
            <a:fld id="{90FD3420-63C9-4267-99DE-B2E9065AD121}" type="datetimeFigureOut">
              <a:rPr lang="en-US" smtClean="0"/>
              <a:t>7/28/2023</a:t>
            </a:fld>
            <a:endParaRPr lang="en-US"/>
          </a:p>
        </p:txBody>
      </p:sp>
      <p:sp>
        <p:nvSpPr>
          <p:cNvPr id="5" name="Footer Placeholder 4">
            <a:extLst>
              <a:ext uri="{FF2B5EF4-FFF2-40B4-BE49-F238E27FC236}">
                <a16:creationId xmlns:a16="http://schemas.microsoft.com/office/drawing/2014/main" id="{8F977682-DBCD-4A41-A954-60682D9CB29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E8ACCD4-499D-4C05-9CC2-FE255DE9BBE4}"/>
              </a:ext>
            </a:extLst>
          </p:cNvPr>
          <p:cNvSpPr>
            <a:spLocks noGrp="1"/>
          </p:cNvSpPr>
          <p:nvPr>
            <p:ph type="sldNum" sz="quarter" idx="12"/>
          </p:nvPr>
        </p:nvSpPr>
        <p:spPr/>
        <p:txBody>
          <a:bodyPr/>
          <a:lstStyle/>
          <a:p>
            <a:fld id="{A9E1D96F-19FE-4E10-8835-F3CAB1FC386D}" type="slidenum">
              <a:rPr lang="en-US" smtClean="0"/>
              <a:t>‹#›</a:t>
            </a:fld>
            <a:endParaRPr lang="en-US"/>
          </a:p>
        </p:txBody>
      </p:sp>
    </p:spTree>
    <p:extLst>
      <p:ext uri="{BB962C8B-B14F-4D97-AF65-F5344CB8AC3E}">
        <p14:creationId xmlns:p14="http://schemas.microsoft.com/office/powerpoint/2010/main" val="3748857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5BA9C6-AF4F-4E6F-B0C1-6E3648F9AA0F}"/>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BFB4538F-5BF9-48C5-89A9-03883A30C54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C6C1E34C-4243-480D-9DC5-C5E05A17E3E1}"/>
              </a:ext>
            </a:extLst>
          </p:cNvPr>
          <p:cNvSpPr>
            <a:spLocks noGrp="1"/>
          </p:cNvSpPr>
          <p:nvPr>
            <p:ph type="dt" sz="half" idx="10"/>
          </p:nvPr>
        </p:nvSpPr>
        <p:spPr/>
        <p:txBody>
          <a:bodyPr/>
          <a:lstStyle/>
          <a:p>
            <a:fld id="{90FD3420-63C9-4267-99DE-B2E9065AD121}" type="datetimeFigureOut">
              <a:rPr lang="en-US" smtClean="0"/>
              <a:t>7/28/2023</a:t>
            </a:fld>
            <a:endParaRPr lang="en-US"/>
          </a:p>
        </p:txBody>
      </p:sp>
      <p:sp>
        <p:nvSpPr>
          <p:cNvPr id="5" name="Footer Placeholder 4">
            <a:extLst>
              <a:ext uri="{FF2B5EF4-FFF2-40B4-BE49-F238E27FC236}">
                <a16:creationId xmlns:a16="http://schemas.microsoft.com/office/drawing/2014/main" id="{AF8C0607-23DE-463F-9938-C83217C44A6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2DEC087-7206-472B-92D2-851DAFDECC79}"/>
              </a:ext>
            </a:extLst>
          </p:cNvPr>
          <p:cNvSpPr>
            <a:spLocks noGrp="1"/>
          </p:cNvSpPr>
          <p:nvPr>
            <p:ph type="sldNum" sz="quarter" idx="12"/>
          </p:nvPr>
        </p:nvSpPr>
        <p:spPr/>
        <p:txBody>
          <a:bodyPr/>
          <a:lstStyle/>
          <a:p>
            <a:fld id="{A9E1D96F-19FE-4E10-8835-F3CAB1FC386D}" type="slidenum">
              <a:rPr lang="en-US" smtClean="0"/>
              <a:t>‹#›</a:t>
            </a:fld>
            <a:endParaRPr lang="en-US"/>
          </a:p>
        </p:txBody>
      </p:sp>
    </p:spTree>
    <p:extLst>
      <p:ext uri="{BB962C8B-B14F-4D97-AF65-F5344CB8AC3E}">
        <p14:creationId xmlns:p14="http://schemas.microsoft.com/office/powerpoint/2010/main" val="4008544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417FD1-A05B-4191-B2D7-76B7073FD6C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6BFDB8F-9BBA-46B0-8D03-B1B1F9C87841}"/>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98FD53DD-685D-4EE3-9BD9-F5BE25F9BB71}"/>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2B7AE63E-0AA4-4322-8497-81BFDA2BCAAB}"/>
              </a:ext>
            </a:extLst>
          </p:cNvPr>
          <p:cNvSpPr>
            <a:spLocks noGrp="1"/>
          </p:cNvSpPr>
          <p:nvPr>
            <p:ph type="dt" sz="half" idx="10"/>
          </p:nvPr>
        </p:nvSpPr>
        <p:spPr/>
        <p:txBody>
          <a:bodyPr/>
          <a:lstStyle/>
          <a:p>
            <a:fld id="{90FD3420-63C9-4267-99DE-B2E9065AD121}" type="datetimeFigureOut">
              <a:rPr lang="en-US" smtClean="0"/>
              <a:t>7/28/2023</a:t>
            </a:fld>
            <a:endParaRPr lang="en-US"/>
          </a:p>
        </p:txBody>
      </p:sp>
      <p:sp>
        <p:nvSpPr>
          <p:cNvPr id="6" name="Footer Placeholder 5">
            <a:extLst>
              <a:ext uri="{FF2B5EF4-FFF2-40B4-BE49-F238E27FC236}">
                <a16:creationId xmlns:a16="http://schemas.microsoft.com/office/drawing/2014/main" id="{AB503C29-1F51-4408-B40F-EF32828939A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85942BA-3FA9-4256-90AC-2416504FA7F2}"/>
              </a:ext>
            </a:extLst>
          </p:cNvPr>
          <p:cNvSpPr>
            <a:spLocks noGrp="1"/>
          </p:cNvSpPr>
          <p:nvPr>
            <p:ph type="sldNum" sz="quarter" idx="12"/>
          </p:nvPr>
        </p:nvSpPr>
        <p:spPr/>
        <p:txBody>
          <a:bodyPr/>
          <a:lstStyle/>
          <a:p>
            <a:fld id="{A9E1D96F-19FE-4E10-8835-F3CAB1FC386D}" type="slidenum">
              <a:rPr lang="en-US" smtClean="0"/>
              <a:t>‹#›</a:t>
            </a:fld>
            <a:endParaRPr lang="en-US"/>
          </a:p>
        </p:txBody>
      </p:sp>
    </p:spTree>
    <p:extLst>
      <p:ext uri="{BB962C8B-B14F-4D97-AF65-F5344CB8AC3E}">
        <p14:creationId xmlns:p14="http://schemas.microsoft.com/office/powerpoint/2010/main" val="17658258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DBC8D1-2A75-4194-B3B9-E66626F18218}"/>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BF0844E7-C8A0-4FF0-AFA9-B09E1E5702C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D7FC7875-9FC9-4693-8126-E10F86A2C770}"/>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39EB3686-45B0-4D5A-BB12-3DD2D2B87F4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1C7FEACC-8FA7-4909-B88C-4A20B05A5850}"/>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0E8F9C25-7E16-4EA8-A719-9AF1B9FB3C14}"/>
              </a:ext>
            </a:extLst>
          </p:cNvPr>
          <p:cNvSpPr>
            <a:spLocks noGrp="1"/>
          </p:cNvSpPr>
          <p:nvPr>
            <p:ph type="dt" sz="half" idx="10"/>
          </p:nvPr>
        </p:nvSpPr>
        <p:spPr/>
        <p:txBody>
          <a:bodyPr/>
          <a:lstStyle/>
          <a:p>
            <a:fld id="{90FD3420-63C9-4267-99DE-B2E9065AD121}" type="datetimeFigureOut">
              <a:rPr lang="en-US" smtClean="0"/>
              <a:t>7/28/2023</a:t>
            </a:fld>
            <a:endParaRPr lang="en-US"/>
          </a:p>
        </p:txBody>
      </p:sp>
      <p:sp>
        <p:nvSpPr>
          <p:cNvPr id="8" name="Footer Placeholder 7">
            <a:extLst>
              <a:ext uri="{FF2B5EF4-FFF2-40B4-BE49-F238E27FC236}">
                <a16:creationId xmlns:a16="http://schemas.microsoft.com/office/drawing/2014/main" id="{963C2D07-277B-4DBB-B802-4FCA7EF9EE9D}"/>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738A6CF0-45A1-4BE2-84B8-6F47B9B993C0}"/>
              </a:ext>
            </a:extLst>
          </p:cNvPr>
          <p:cNvSpPr>
            <a:spLocks noGrp="1"/>
          </p:cNvSpPr>
          <p:nvPr>
            <p:ph type="sldNum" sz="quarter" idx="12"/>
          </p:nvPr>
        </p:nvSpPr>
        <p:spPr/>
        <p:txBody>
          <a:bodyPr/>
          <a:lstStyle/>
          <a:p>
            <a:fld id="{A9E1D96F-19FE-4E10-8835-F3CAB1FC386D}" type="slidenum">
              <a:rPr lang="en-US" smtClean="0"/>
              <a:t>‹#›</a:t>
            </a:fld>
            <a:endParaRPr lang="en-US"/>
          </a:p>
        </p:txBody>
      </p:sp>
    </p:spTree>
    <p:extLst>
      <p:ext uri="{BB962C8B-B14F-4D97-AF65-F5344CB8AC3E}">
        <p14:creationId xmlns:p14="http://schemas.microsoft.com/office/powerpoint/2010/main" val="13656210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2915F3-73E8-4894-84AF-9FA5D00807E4}"/>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0A6DBD7B-CE3B-41EF-A3D8-327EE100471D}"/>
              </a:ext>
            </a:extLst>
          </p:cNvPr>
          <p:cNvSpPr>
            <a:spLocks noGrp="1"/>
          </p:cNvSpPr>
          <p:nvPr>
            <p:ph type="dt" sz="half" idx="10"/>
          </p:nvPr>
        </p:nvSpPr>
        <p:spPr/>
        <p:txBody>
          <a:bodyPr/>
          <a:lstStyle/>
          <a:p>
            <a:fld id="{90FD3420-63C9-4267-99DE-B2E9065AD121}" type="datetimeFigureOut">
              <a:rPr lang="en-US" smtClean="0"/>
              <a:t>7/28/2023</a:t>
            </a:fld>
            <a:endParaRPr lang="en-US"/>
          </a:p>
        </p:txBody>
      </p:sp>
      <p:sp>
        <p:nvSpPr>
          <p:cNvPr id="4" name="Footer Placeholder 3">
            <a:extLst>
              <a:ext uri="{FF2B5EF4-FFF2-40B4-BE49-F238E27FC236}">
                <a16:creationId xmlns:a16="http://schemas.microsoft.com/office/drawing/2014/main" id="{8AE6740F-1C67-4AF2-9E98-303305F8DEFD}"/>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51257F31-9B9F-4574-90EF-117D6EE21938}"/>
              </a:ext>
            </a:extLst>
          </p:cNvPr>
          <p:cNvSpPr>
            <a:spLocks noGrp="1"/>
          </p:cNvSpPr>
          <p:nvPr>
            <p:ph type="sldNum" sz="quarter" idx="12"/>
          </p:nvPr>
        </p:nvSpPr>
        <p:spPr/>
        <p:txBody>
          <a:bodyPr/>
          <a:lstStyle/>
          <a:p>
            <a:fld id="{A9E1D96F-19FE-4E10-8835-F3CAB1FC386D}" type="slidenum">
              <a:rPr lang="en-US" smtClean="0"/>
              <a:t>‹#›</a:t>
            </a:fld>
            <a:endParaRPr lang="en-US"/>
          </a:p>
        </p:txBody>
      </p:sp>
    </p:spTree>
    <p:extLst>
      <p:ext uri="{BB962C8B-B14F-4D97-AF65-F5344CB8AC3E}">
        <p14:creationId xmlns:p14="http://schemas.microsoft.com/office/powerpoint/2010/main" val="25879210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8C03258-7D6A-4BD0-A027-194B5F31720E}"/>
              </a:ext>
            </a:extLst>
          </p:cNvPr>
          <p:cNvSpPr>
            <a:spLocks noGrp="1"/>
          </p:cNvSpPr>
          <p:nvPr>
            <p:ph type="dt" sz="half" idx="10"/>
          </p:nvPr>
        </p:nvSpPr>
        <p:spPr/>
        <p:txBody>
          <a:bodyPr/>
          <a:lstStyle/>
          <a:p>
            <a:fld id="{90FD3420-63C9-4267-99DE-B2E9065AD121}" type="datetimeFigureOut">
              <a:rPr lang="en-US" smtClean="0"/>
              <a:t>7/28/2023</a:t>
            </a:fld>
            <a:endParaRPr lang="en-US"/>
          </a:p>
        </p:txBody>
      </p:sp>
      <p:sp>
        <p:nvSpPr>
          <p:cNvPr id="3" name="Footer Placeholder 2">
            <a:extLst>
              <a:ext uri="{FF2B5EF4-FFF2-40B4-BE49-F238E27FC236}">
                <a16:creationId xmlns:a16="http://schemas.microsoft.com/office/drawing/2014/main" id="{695BD836-CC48-4EF8-838B-D7C270C09F12}"/>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0D119330-5B56-4F7E-870B-09AAE6286FF7}"/>
              </a:ext>
            </a:extLst>
          </p:cNvPr>
          <p:cNvSpPr>
            <a:spLocks noGrp="1"/>
          </p:cNvSpPr>
          <p:nvPr>
            <p:ph type="sldNum" sz="quarter" idx="12"/>
          </p:nvPr>
        </p:nvSpPr>
        <p:spPr/>
        <p:txBody>
          <a:bodyPr/>
          <a:lstStyle/>
          <a:p>
            <a:fld id="{A9E1D96F-19FE-4E10-8835-F3CAB1FC386D}" type="slidenum">
              <a:rPr lang="en-US" smtClean="0"/>
              <a:t>‹#›</a:t>
            </a:fld>
            <a:endParaRPr lang="en-US"/>
          </a:p>
        </p:txBody>
      </p:sp>
    </p:spTree>
    <p:extLst>
      <p:ext uri="{BB962C8B-B14F-4D97-AF65-F5344CB8AC3E}">
        <p14:creationId xmlns:p14="http://schemas.microsoft.com/office/powerpoint/2010/main" val="24673720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C2DE92-9C82-4BD5-B7C5-7A35ED52EBC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DF5873D1-D6BF-46A8-ABA7-7DEC9E24A92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4700A014-3175-4729-ACA5-FA3D41734ED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34BE1B85-32A4-46DA-A6D5-9414ED6815C1}"/>
              </a:ext>
            </a:extLst>
          </p:cNvPr>
          <p:cNvSpPr>
            <a:spLocks noGrp="1"/>
          </p:cNvSpPr>
          <p:nvPr>
            <p:ph type="dt" sz="half" idx="10"/>
          </p:nvPr>
        </p:nvSpPr>
        <p:spPr/>
        <p:txBody>
          <a:bodyPr/>
          <a:lstStyle/>
          <a:p>
            <a:fld id="{90FD3420-63C9-4267-99DE-B2E9065AD121}" type="datetimeFigureOut">
              <a:rPr lang="en-US" smtClean="0"/>
              <a:t>7/28/2023</a:t>
            </a:fld>
            <a:endParaRPr lang="en-US"/>
          </a:p>
        </p:txBody>
      </p:sp>
      <p:sp>
        <p:nvSpPr>
          <p:cNvPr id="6" name="Footer Placeholder 5">
            <a:extLst>
              <a:ext uri="{FF2B5EF4-FFF2-40B4-BE49-F238E27FC236}">
                <a16:creationId xmlns:a16="http://schemas.microsoft.com/office/drawing/2014/main" id="{F1FE8E61-6314-4324-BC2C-72D46F8BA7E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890F406-49F0-4845-8964-6EB2B3224FE3}"/>
              </a:ext>
            </a:extLst>
          </p:cNvPr>
          <p:cNvSpPr>
            <a:spLocks noGrp="1"/>
          </p:cNvSpPr>
          <p:nvPr>
            <p:ph type="sldNum" sz="quarter" idx="12"/>
          </p:nvPr>
        </p:nvSpPr>
        <p:spPr/>
        <p:txBody>
          <a:bodyPr/>
          <a:lstStyle/>
          <a:p>
            <a:fld id="{A9E1D96F-19FE-4E10-8835-F3CAB1FC386D}" type="slidenum">
              <a:rPr lang="en-US" smtClean="0"/>
              <a:t>‹#›</a:t>
            </a:fld>
            <a:endParaRPr lang="en-US"/>
          </a:p>
        </p:txBody>
      </p:sp>
    </p:spTree>
    <p:extLst>
      <p:ext uri="{BB962C8B-B14F-4D97-AF65-F5344CB8AC3E}">
        <p14:creationId xmlns:p14="http://schemas.microsoft.com/office/powerpoint/2010/main" val="20478296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9CB0AD-2CF1-4114-BF2C-0E5B32C1C46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4BAC10A6-37C1-4B94-8263-30EAE049BF3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6689301F-30C5-4B7E-A6EA-7A5F2E26E6A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D7C40401-15C3-40D6-B097-ECFF289A97B5}"/>
              </a:ext>
            </a:extLst>
          </p:cNvPr>
          <p:cNvSpPr>
            <a:spLocks noGrp="1"/>
          </p:cNvSpPr>
          <p:nvPr>
            <p:ph type="dt" sz="half" idx="10"/>
          </p:nvPr>
        </p:nvSpPr>
        <p:spPr/>
        <p:txBody>
          <a:bodyPr/>
          <a:lstStyle/>
          <a:p>
            <a:fld id="{90FD3420-63C9-4267-99DE-B2E9065AD121}" type="datetimeFigureOut">
              <a:rPr lang="en-US" smtClean="0"/>
              <a:t>7/28/2023</a:t>
            </a:fld>
            <a:endParaRPr lang="en-US"/>
          </a:p>
        </p:txBody>
      </p:sp>
      <p:sp>
        <p:nvSpPr>
          <p:cNvPr id="6" name="Footer Placeholder 5">
            <a:extLst>
              <a:ext uri="{FF2B5EF4-FFF2-40B4-BE49-F238E27FC236}">
                <a16:creationId xmlns:a16="http://schemas.microsoft.com/office/drawing/2014/main" id="{D431FCD2-283B-4EF0-935B-81E3EDC7A2D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53C708F-C00C-4BE6-9A10-46D6ED52C0B5}"/>
              </a:ext>
            </a:extLst>
          </p:cNvPr>
          <p:cNvSpPr>
            <a:spLocks noGrp="1"/>
          </p:cNvSpPr>
          <p:nvPr>
            <p:ph type="sldNum" sz="quarter" idx="12"/>
          </p:nvPr>
        </p:nvSpPr>
        <p:spPr/>
        <p:txBody>
          <a:bodyPr/>
          <a:lstStyle/>
          <a:p>
            <a:fld id="{A9E1D96F-19FE-4E10-8835-F3CAB1FC386D}" type="slidenum">
              <a:rPr lang="en-US" smtClean="0"/>
              <a:t>‹#›</a:t>
            </a:fld>
            <a:endParaRPr lang="en-US"/>
          </a:p>
        </p:txBody>
      </p:sp>
    </p:spTree>
    <p:extLst>
      <p:ext uri="{BB962C8B-B14F-4D97-AF65-F5344CB8AC3E}">
        <p14:creationId xmlns:p14="http://schemas.microsoft.com/office/powerpoint/2010/main" val="20368612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2F0F19A-343B-4A80-9E76-6D46C1FC930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45536FB8-261C-4461-8AE6-0EFC19B22E7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0B145F5-131E-4EDF-808B-936AC6034A7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0FD3420-63C9-4267-99DE-B2E9065AD121}" type="datetimeFigureOut">
              <a:rPr lang="en-US" smtClean="0"/>
              <a:t>7/28/2023</a:t>
            </a:fld>
            <a:endParaRPr lang="en-US"/>
          </a:p>
        </p:txBody>
      </p:sp>
      <p:sp>
        <p:nvSpPr>
          <p:cNvPr id="5" name="Footer Placeholder 4">
            <a:extLst>
              <a:ext uri="{FF2B5EF4-FFF2-40B4-BE49-F238E27FC236}">
                <a16:creationId xmlns:a16="http://schemas.microsoft.com/office/drawing/2014/main" id="{49AF7382-E7BA-4F66-B21A-F4C665E391B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0C0973E1-014A-4B2D-B5F5-E35CB8FA633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9E1D96F-19FE-4E10-8835-F3CAB1FC386D}" type="slidenum">
              <a:rPr lang="en-US" smtClean="0"/>
              <a:t>‹#›</a:t>
            </a:fld>
            <a:endParaRPr lang="en-US"/>
          </a:p>
        </p:txBody>
      </p:sp>
    </p:spTree>
    <p:extLst>
      <p:ext uri="{BB962C8B-B14F-4D97-AF65-F5344CB8AC3E}">
        <p14:creationId xmlns:p14="http://schemas.microsoft.com/office/powerpoint/2010/main" val="151486455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Screenshot of Outlook showing where the &quot;signature&quot; button is located and the &quot;new&quot; button. Also shows user where to find options for the signature image.">
            <a:extLst>
              <a:ext uri="{FF2B5EF4-FFF2-40B4-BE49-F238E27FC236}">
                <a16:creationId xmlns:a16="http://schemas.microsoft.com/office/drawing/2014/main" id="{EB6CE8B7-4E99-43B6-999E-D5D573F4CD3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884246" y="1288894"/>
            <a:ext cx="5963539" cy="5174969"/>
          </a:xfrm>
          <a:prstGeom prst="rect">
            <a:avLst/>
          </a:prstGeom>
          <a:ln>
            <a:solidFill>
              <a:schemeClr val="tx1"/>
            </a:solidFill>
          </a:ln>
        </p:spPr>
      </p:pic>
      <p:sp>
        <p:nvSpPr>
          <p:cNvPr id="11" name="TextBox 10">
            <a:extLst>
              <a:ext uri="{FF2B5EF4-FFF2-40B4-BE49-F238E27FC236}">
                <a16:creationId xmlns:a16="http://schemas.microsoft.com/office/drawing/2014/main" id="{0A7D0EA7-88B1-4235-BCA2-B7C3FE4931A9}"/>
              </a:ext>
            </a:extLst>
          </p:cNvPr>
          <p:cNvSpPr txBox="1"/>
          <p:nvPr/>
        </p:nvSpPr>
        <p:spPr>
          <a:xfrm>
            <a:off x="344215" y="4532923"/>
            <a:ext cx="5268310" cy="880369"/>
          </a:xfrm>
          <a:prstGeom prst="rect">
            <a:avLst/>
          </a:prstGeom>
          <a:noFill/>
        </p:spPr>
        <p:txBody>
          <a:bodyPr wrap="square" rtlCol="0">
            <a:spAutoFit/>
          </a:bodyPr>
          <a:lstStyle/>
          <a:p>
            <a:pPr marL="514350" indent="-514350">
              <a:lnSpc>
                <a:spcPct val="150000"/>
              </a:lnSpc>
              <a:buFont typeface="+mj-lt"/>
              <a:buAutoNum type="arabicPeriod" startAt="5"/>
            </a:pPr>
            <a:r>
              <a:rPr lang="en-US" dirty="0"/>
              <a:t>Click on your image within the preview and right-click to find the “Picture…” options</a:t>
            </a:r>
          </a:p>
        </p:txBody>
      </p:sp>
      <p:pic>
        <p:nvPicPr>
          <p:cNvPr id="10" name="Picture 9" descr="Example of what the &quot;Insert Picture&quot; button looks like in Outlook.">
            <a:extLst>
              <a:ext uri="{FF2B5EF4-FFF2-40B4-BE49-F238E27FC236}">
                <a16:creationId xmlns:a16="http://schemas.microsoft.com/office/drawing/2014/main" id="{5140F218-B3ED-4804-A50D-27237EF6FF41}"/>
              </a:ext>
            </a:extLst>
          </p:cNvPr>
          <p:cNvPicPr/>
          <p:nvPr/>
        </p:nvPicPr>
        <p:blipFill>
          <a:blip r:embed="rId3"/>
          <a:stretch>
            <a:fillRect/>
          </a:stretch>
        </p:blipFill>
        <p:spPr>
          <a:xfrm>
            <a:off x="4024969" y="3777718"/>
            <a:ext cx="799280" cy="630621"/>
          </a:xfrm>
          <a:prstGeom prst="rect">
            <a:avLst/>
          </a:prstGeom>
          <a:ln>
            <a:solidFill>
              <a:schemeClr val="tx1"/>
            </a:solidFill>
          </a:ln>
        </p:spPr>
      </p:pic>
      <p:sp>
        <p:nvSpPr>
          <p:cNvPr id="9" name="Rectangle 8">
            <a:extLst>
              <a:ext uri="{FF2B5EF4-FFF2-40B4-BE49-F238E27FC236}">
                <a16:creationId xmlns:a16="http://schemas.microsoft.com/office/drawing/2014/main" id="{55ECDE1B-6FF8-4DEA-AB86-E4534500C504}"/>
              </a:ext>
            </a:extLst>
          </p:cNvPr>
          <p:cNvSpPr/>
          <p:nvPr/>
        </p:nvSpPr>
        <p:spPr>
          <a:xfrm>
            <a:off x="344214" y="1444708"/>
            <a:ext cx="5268310" cy="3419526"/>
          </a:xfrm>
          <a:prstGeom prst="rect">
            <a:avLst/>
          </a:prstGeom>
        </p:spPr>
        <p:txBody>
          <a:bodyPr wrap="square">
            <a:spAutoFit/>
          </a:bodyPr>
          <a:lstStyle/>
          <a:p>
            <a:pPr>
              <a:lnSpc>
                <a:spcPct val="150000"/>
              </a:lnSpc>
            </a:pPr>
            <a:r>
              <a:rPr lang="en-US" sz="2000" b="1" dirty="0"/>
              <a:t>Steps:</a:t>
            </a:r>
          </a:p>
          <a:p>
            <a:pPr marL="514350" indent="-514350">
              <a:lnSpc>
                <a:spcPct val="150000"/>
              </a:lnSpc>
              <a:buFont typeface="+mj-lt"/>
              <a:buAutoNum type="arabicPeriod"/>
            </a:pPr>
            <a:r>
              <a:rPr lang="en-US" dirty="0"/>
              <a:t>Open a new email message in the Outlook App</a:t>
            </a:r>
          </a:p>
          <a:p>
            <a:pPr marL="514350" indent="-514350">
              <a:lnSpc>
                <a:spcPct val="150000"/>
              </a:lnSpc>
              <a:buFont typeface="+mj-lt"/>
              <a:buAutoNum type="arabicPeriod"/>
            </a:pPr>
            <a:r>
              <a:rPr lang="en-US" dirty="0"/>
              <a:t>Click on the “Message” tab at the top and click on “Signature”</a:t>
            </a:r>
          </a:p>
          <a:p>
            <a:pPr marL="514350" indent="-514350">
              <a:lnSpc>
                <a:spcPct val="150000"/>
              </a:lnSpc>
              <a:buFont typeface="+mj-lt"/>
              <a:buAutoNum type="arabicPeriod"/>
            </a:pPr>
            <a:r>
              <a:rPr lang="en-US" dirty="0"/>
              <a:t>In the pop-up window, Start a “New” signature</a:t>
            </a:r>
          </a:p>
          <a:p>
            <a:pPr marL="514350" indent="-514350">
              <a:lnSpc>
                <a:spcPct val="150000"/>
              </a:lnSpc>
              <a:buFont typeface="+mj-lt"/>
              <a:buAutoNum type="arabicPeriod"/>
            </a:pPr>
            <a:r>
              <a:rPr lang="en-US" dirty="0"/>
              <a:t>Click the “Insert Picture” button</a:t>
            </a:r>
            <a:br>
              <a:rPr lang="en-US" dirty="0"/>
            </a:br>
            <a:br>
              <a:rPr lang="en-US" dirty="0"/>
            </a:br>
            <a:endParaRPr lang="en-US" dirty="0"/>
          </a:p>
        </p:txBody>
      </p:sp>
      <p:sp>
        <p:nvSpPr>
          <p:cNvPr id="7" name="TextBox 6">
            <a:extLst>
              <a:ext uri="{FF2B5EF4-FFF2-40B4-BE49-F238E27FC236}">
                <a16:creationId xmlns:a16="http://schemas.microsoft.com/office/drawing/2014/main" id="{44BC20BF-17E7-413E-BB2F-A4C8DC7A0A3A}"/>
              </a:ext>
            </a:extLst>
          </p:cNvPr>
          <p:cNvSpPr txBox="1"/>
          <p:nvPr/>
        </p:nvSpPr>
        <p:spPr>
          <a:xfrm>
            <a:off x="3729358" y="693208"/>
            <a:ext cx="4824398" cy="369332"/>
          </a:xfrm>
          <a:prstGeom prst="rect">
            <a:avLst/>
          </a:prstGeom>
          <a:noFill/>
        </p:spPr>
        <p:txBody>
          <a:bodyPr wrap="none" rtlCol="0">
            <a:spAutoFit/>
          </a:bodyPr>
          <a:lstStyle/>
          <a:p>
            <a:r>
              <a:rPr lang="en-US" b="1" dirty="0"/>
              <a:t>Screenshot of Outlook Signatures and Stationery</a:t>
            </a:r>
          </a:p>
        </p:txBody>
      </p:sp>
      <p:sp>
        <p:nvSpPr>
          <p:cNvPr id="2" name="Title 1">
            <a:extLst>
              <a:ext uri="{FF2B5EF4-FFF2-40B4-BE49-F238E27FC236}">
                <a16:creationId xmlns:a16="http://schemas.microsoft.com/office/drawing/2014/main" id="{4D8011E0-87F9-4896-8A3C-8745FB24216E}"/>
              </a:ext>
            </a:extLst>
          </p:cNvPr>
          <p:cNvSpPr>
            <a:spLocks noGrp="1"/>
          </p:cNvSpPr>
          <p:nvPr>
            <p:ph type="title"/>
          </p:nvPr>
        </p:nvSpPr>
        <p:spPr>
          <a:xfrm>
            <a:off x="838200" y="-263023"/>
            <a:ext cx="10515600" cy="1325563"/>
          </a:xfrm>
        </p:spPr>
        <p:txBody>
          <a:bodyPr>
            <a:normAutofit/>
          </a:bodyPr>
          <a:lstStyle/>
          <a:p>
            <a:pPr algn="ctr"/>
            <a:r>
              <a:rPr lang="en-US" sz="4000" b="1" dirty="0"/>
              <a:t>Email Signature for Accessibility</a:t>
            </a:r>
            <a:endParaRPr lang="en-US" sz="4000" dirty="0"/>
          </a:p>
        </p:txBody>
      </p:sp>
    </p:spTree>
    <p:extLst>
      <p:ext uri="{BB962C8B-B14F-4D97-AF65-F5344CB8AC3E}">
        <p14:creationId xmlns:p14="http://schemas.microsoft.com/office/powerpoint/2010/main" val="37585610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Screenshot of &quot;Outlook Signatures and Stationery&quot; format pictures options showing the option to type in alt text for signature image.">
            <a:extLst>
              <a:ext uri="{FF2B5EF4-FFF2-40B4-BE49-F238E27FC236}">
                <a16:creationId xmlns:a16="http://schemas.microsoft.com/office/drawing/2014/main" id="{D801B642-9700-4BFD-95DB-37AAF10E2551}"/>
              </a:ext>
            </a:extLst>
          </p:cNvPr>
          <p:cNvPicPr/>
          <p:nvPr/>
        </p:nvPicPr>
        <p:blipFill>
          <a:blip r:embed="rId2"/>
          <a:stretch>
            <a:fillRect/>
          </a:stretch>
        </p:blipFill>
        <p:spPr>
          <a:xfrm>
            <a:off x="5278821" y="1921783"/>
            <a:ext cx="6643880" cy="4473972"/>
          </a:xfrm>
          <a:prstGeom prst="rect">
            <a:avLst/>
          </a:prstGeom>
        </p:spPr>
      </p:pic>
      <p:sp>
        <p:nvSpPr>
          <p:cNvPr id="8" name="TextBox 7">
            <a:extLst>
              <a:ext uri="{FF2B5EF4-FFF2-40B4-BE49-F238E27FC236}">
                <a16:creationId xmlns:a16="http://schemas.microsoft.com/office/drawing/2014/main" id="{8C2BF8F8-FF70-48E4-AF44-0C84AA77404F}"/>
              </a:ext>
            </a:extLst>
          </p:cNvPr>
          <p:cNvSpPr txBox="1"/>
          <p:nvPr/>
        </p:nvSpPr>
        <p:spPr>
          <a:xfrm>
            <a:off x="483476" y="2007476"/>
            <a:ext cx="4508938" cy="1754326"/>
          </a:xfrm>
          <a:prstGeom prst="rect">
            <a:avLst/>
          </a:prstGeom>
          <a:noFill/>
        </p:spPr>
        <p:txBody>
          <a:bodyPr wrap="square" rtlCol="0">
            <a:spAutoFit/>
          </a:bodyPr>
          <a:lstStyle/>
          <a:p>
            <a:pPr marL="342900" indent="-342900">
              <a:buFont typeface="+mj-lt"/>
              <a:buAutoNum type="arabicPeriod" startAt="6"/>
            </a:pPr>
            <a:r>
              <a:rPr lang="en-US" dirty="0"/>
              <a:t>Select the “Alt Text” tab and type in all of your signature information as alt text. Click “OK” and be sure to use your newly saved signature with alt text every time you send </a:t>
            </a:r>
            <a:r>
              <a:rPr lang="en-US"/>
              <a:t>an email</a:t>
            </a:r>
            <a:endParaRPr lang="en-US" dirty="0"/>
          </a:p>
          <a:p>
            <a:endParaRPr lang="en-US" dirty="0"/>
          </a:p>
        </p:txBody>
      </p:sp>
      <p:sp>
        <p:nvSpPr>
          <p:cNvPr id="7" name="TextBox 6">
            <a:extLst>
              <a:ext uri="{FF2B5EF4-FFF2-40B4-BE49-F238E27FC236}">
                <a16:creationId xmlns:a16="http://schemas.microsoft.com/office/drawing/2014/main" id="{44BC20BF-17E7-413E-BB2F-A4C8DC7A0A3A}"/>
              </a:ext>
            </a:extLst>
          </p:cNvPr>
          <p:cNvSpPr txBox="1"/>
          <p:nvPr/>
        </p:nvSpPr>
        <p:spPr>
          <a:xfrm>
            <a:off x="3729358" y="956231"/>
            <a:ext cx="4733283" cy="369332"/>
          </a:xfrm>
          <a:prstGeom prst="rect">
            <a:avLst/>
          </a:prstGeom>
          <a:noFill/>
        </p:spPr>
        <p:txBody>
          <a:bodyPr wrap="none" rtlCol="0">
            <a:spAutoFit/>
          </a:bodyPr>
          <a:lstStyle/>
          <a:p>
            <a:r>
              <a:rPr lang="en-US" dirty="0"/>
              <a:t>Screenshot of Outlook Signatures and Stationery</a:t>
            </a:r>
          </a:p>
        </p:txBody>
      </p:sp>
      <p:sp>
        <p:nvSpPr>
          <p:cNvPr id="2" name="Title 1">
            <a:extLst>
              <a:ext uri="{FF2B5EF4-FFF2-40B4-BE49-F238E27FC236}">
                <a16:creationId xmlns:a16="http://schemas.microsoft.com/office/drawing/2014/main" id="{4D8011E0-87F9-4896-8A3C-8745FB24216E}"/>
              </a:ext>
            </a:extLst>
          </p:cNvPr>
          <p:cNvSpPr>
            <a:spLocks noGrp="1"/>
          </p:cNvSpPr>
          <p:nvPr>
            <p:ph type="title"/>
          </p:nvPr>
        </p:nvSpPr>
        <p:spPr>
          <a:xfrm>
            <a:off x="838200" y="0"/>
            <a:ext cx="10515600" cy="1325563"/>
          </a:xfrm>
        </p:spPr>
        <p:txBody>
          <a:bodyPr>
            <a:normAutofit/>
          </a:bodyPr>
          <a:lstStyle/>
          <a:p>
            <a:pPr algn="ctr"/>
            <a:r>
              <a:rPr lang="en-US" sz="4000" b="1" dirty="0"/>
              <a:t>Email Signature for Accessibility: Final Step</a:t>
            </a:r>
            <a:endParaRPr lang="en-US" sz="4000" dirty="0"/>
          </a:p>
        </p:txBody>
      </p:sp>
    </p:spTree>
    <p:extLst>
      <p:ext uri="{BB962C8B-B14F-4D97-AF65-F5344CB8AC3E}">
        <p14:creationId xmlns:p14="http://schemas.microsoft.com/office/powerpoint/2010/main" val="88160953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066724621A6E8140BA577B2D51C56347" ma:contentTypeVersion="16" ma:contentTypeDescription="Create a new document." ma:contentTypeScope="" ma:versionID="c200816c2c6f125c9eb1a051ade02de8">
  <xsd:schema xmlns:xsd="http://www.w3.org/2001/XMLSchema" xmlns:xs="http://www.w3.org/2001/XMLSchema" xmlns:p="http://schemas.microsoft.com/office/2006/metadata/properties" xmlns:ns3="0ce3fce2-cbd6-42f0-8517-9095a1763b9e" xmlns:ns4="349e9132-be2c-4f62-852f-7399b86e4c25" targetNamespace="http://schemas.microsoft.com/office/2006/metadata/properties" ma:root="true" ma:fieldsID="3b3e32512cb268809071323f6e713408" ns3:_="" ns4:_="">
    <xsd:import namespace="0ce3fce2-cbd6-42f0-8517-9095a1763b9e"/>
    <xsd:import namespace="349e9132-be2c-4f62-852f-7399b86e4c25"/>
    <xsd:element name="properties">
      <xsd:complexType>
        <xsd:sequence>
          <xsd:element name="documentManagement">
            <xsd:complexType>
              <xsd:all>
                <xsd:element ref="ns3:SharedWithDetails" minOccurs="0"/>
                <xsd:element ref="ns3:SharingHintHash" minOccurs="0"/>
                <xsd:element ref="ns3:SharedWithUsers" minOccurs="0"/>
                <xsd:element ref="ns4:MediaServiceMetadata" minOccurs="0"/>
                <xsd:element ref="ns4:MediaServiceFastMetadata" minOccurs="0"/>
                <xsd:element ref="ns4:MediaServiceDateTaken" minOccurs="0"/>
                <xsd:element ref="ns4:MediaServiceAutoTags" minOccurs="0"/>
                <xsd:element ref="ns4:MediaServiceOCR" minOccurs="0"/>
                <xsd:element ref="ns4:MediaServiceGenerationTime" minOccurs="0"/>
                <xsd:element ref="ns4:MediaServiceEventHashCode" minOccurs="0"/>
                <xsd:element ref="ns4:MediaServiceAutoKeyPoints" minOccurs="0"/>
                <xsd:element ref="ns4:MediaServiceKeyPoints" minOccurs="0"/>
                <xsd:element ref="ns4:MediaServiceLocation" minOccurs="0"/>
                <xsd:element ref="ns4:MediaLengthInSeconds" minOccurs="0"/>
                <xsd:element ref="ns4:_activity" minOccurs="0"/>
                <xsd:element ref="ns4: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ce3fce2-cbd6-42f0-8517-9095a1763b9e" elementFormDefault="qualified">
    <xsd:import namespace="http://schemas.microsoft.com/office/2006/documentManagement/types"/>
    <xsd:import namespace="http://schemas.microsoft.com/office/infopath/2007/PartnerControls"/>
    <xsd:element name="SharedWithDetails" ma:index="8" nillable="true" ma:displayName="Shared With Details" ma:description="" ma:internalName="SharedWithDetails" ma:readOnly="true">
      <xsd:simpleType>
        <xsd:restriction base="dms:Note">
          <xsd:maxLength value="255"/>
        </xsd:restriction>
      </xsd:simpleType>
    </xsd:element>
    <xsd:element name="SharingHintHash" ma:index="9" nillable="true" ma:displayName="Sharing Hint Hash" ma:description="" ma:hidden="true" ma:internalName="SharingHintHash" ma:readOnly="true">
      <xsd:simpleType>
        <xsd:restriction base="dms:Text"/>
      </xsd:simpleType>
    </xsd:element>
    <xsd:element name="SharedWithUsers" ma:index="10"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349e9132-be2c-4f62-852f-7399b86e4c25" elementFormDefault="qualified">
    <xsd:import namespace="http://schemas.microsoft.com/office/2006/documentManagement/types"/>
    <xsd:import namespace="http://schemas.microsoft.com/office/infopath/2007/PartnerControls"/>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MediaServiceDateTaken" ma:index="13" nillable="true" ma:displayName="MediaServiceDateTaken" ma:hidden="true" ma:internalName="MediaServiceDateTaken" ma:readOnly="true">
      <xsd:simpleType>
        <xsd:restriction base="dms:Text"/>
      </xsd:simpleType>
    </xsd:element>
    <xsd:element name="MediaServiceAutoTags" ma:index="14" nillable="true" ma:displayName="Tags" ma:internalName="MediaServiceAutoTags"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element name="MediaServiceLocation" ma:index="20" nillable="true" ma:displayName="Location" ma:internalName="MediaServiceLocation" ma:readOnly="true">
      <xsd:simpleType>
        <xsd:restriction base="dms:Text"/>
      </xsd:simpleType>
    </xsd:element>
    <xsd:element name="MediaLengthInSeconds" ma:index="21" nillable="true" ma:displayName="Length (seconds)" ma:internalName="MediaLengthInSeconds" ma:readOnly="true">
      <xsd:simpleType>
        <xsd:restriction base="dms:Unknown"/>
      </xsd:simpleType>
    </xsd:element>
    <xsd:element name="_activity" ma:index="22" nillable="true" ma:displayName="_activity" ma:hidden="true" ma:internalName="_activity">
      <xsd:simpleType>
        <xsd:restriction base="dms:Note"/>
      </xsd:simpleType>
    </xsd:element>
    <xsd:element name="MediaServiceObjectDetectorVersions" ma:index="23" nillable="true" ma:displayName="MediaServiceObjectDetectorVersions" ma:hidden="true" ma:indexed="true" ma:internalName="MediaServiceObjectDetectorVersions"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_activity xmlns="349e9132-be2c-4f62-852f-7399b86e4c25" xsi:nil="true"/>
  </documentManagement>
</p:properties>
</file>

<file path=customXml/itemProps1.xml><?xml version="1.0" encoding="utf-8"?>
<ds:datastoreItem xmlns:ds="http://schemas.openxmlformats.org/officeDocument/2006/customXml" ds:itemID="{9B67467C-25F8-42C5-9645-F92254426A5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0ce3fce2-cbd6-42f0-8517-9095a1763b9e"/>
    <ds:schemaRef ds:uri="349e9132-be2c-4f62-852f-7399b86e4c25"/>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A5689B91-0E68-4A7B-A17C-2A74B1B2812B}">
  <ds:schemaRefs>
    <ds:schemaRef ds:uri="http://schemas.microsoft.com/sharepoint/v3/contenttype/forms"/>
  </ds:schemaRefs>
</ds:datastoreItem>
</file>

<file path=customXml/itemProps3.xml><?xml version="1.0" encoding="utf-8"?>
<ds:datastoreItem xmlns:ds="http://schemas.openxmlformats.org/officeDocument/2006/customXml" ds:itemID="{9D34ED66-182A-4101-B65D-75C202FED458}">
  <ds:schemaRefs>
    <ds:schemaRef ds:uri="http://purl.org/dc/elements/1.1/"/>
    <ds:schemaRef ds:uri="0ce3fce2-cbd6-42f0-8517-9095a1763b9e"/>
    <ds:schemaRef ds:uri="http://www.w3.org/XML/1998/namespace"/>
    <ds:schemaRef ds:uri="http://schemas.microsoft.com/office/2006/documentManagement/types"/>
    <ds:schemaRef ds:uri="http://purl.org/dc/terms/"/>
    <ds:schemaRef ds:uri="http://schemas.microsoft.com/office/2006/metadata/properties"/>
    <ds:schemaRef ds:uri="http://purl.org/dc/dcmitype/"/>
    <ds:schemaRef ds:uri="http://schemas.microsoft.com/office/infopath/2007/PartnerControls"/>
    <ds:schemaRef ds:uri="http://schemas.openxmlformats.org/package/2006/metadata/core-properties"/>
    <ds:schemaRef ds:uri="349e9132-be2c-4f62-852f-7399b86e4c25"/>
  </ds:schemaRefs>
</ds:datastoreItem>
</file>

<file path=docProps/app.xml><?xml version="1.0" encoding="utf-8"?>
<Properties xmlns="http://schemas.openxmlformats.org/officeDocument/2006/extended-properties" xmlns:vt="http://schemas.openxmlformats.org/officeDocument/2006/docPropsVTypes">
  <TotalTime>26</TotalTime>
  <Words>127</Words>
  <Application>Microsoft Office PowerPoint</Application>
  <PresentationFormat>Widescreen</PresentationFormat>
  <Paragraphs>11</Paragraphs>
  <Slides>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vt:i4>
      </vt:variant>
    </vt:vector>
  </HeadingPairs>
  <TitlesOfParts>
    <vt:vector size="6" baseType="lpstr">
      <vt:lpstr>Arial</vt:lpstr>
      <vt:lpstr>Calibri</vt:lpstr>
      <vt:lpstr>Calibri Light</vt:lpstr>
      <vt:lpstr>Office Theme</vt:lpstr>
      <vt:lpstr>Email Signature for Accessibility</vt:lpstr>
      <vt:lpstr>Email Signature for Accessibility: Final Step</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Email Signature for Accessibility</dc:title>
  <dc:creator>Mumpower, Lindsey Ashton</dc:creator>
  <cp:lastModifiedBy>Mumpower, Lindsey Ashton</cp:lastModifiedBy>
  <cp:revision>2</cp:revision>
  <dcterms:created xsi:type="dcterms:W3CDTF">2023-07-28T15:10:30Z</dcterms:created>
  <dcterms:modified xsi:type="dcterms:W3CDTF">2023-07-28T15:36:39Z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0x010100066724621A6E8140BA577B2D51C56347</vt:lpwstr>
  </property>
</Properties>
</file>