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63" r:id="rId2"/>
    <p:sldId id="256" r:id="rId3"/>
    <p:sldId id="257" r:id="rId4"/>
    <p:sldId id="264" r:id="rId5"/>
    <p:sldId id="265" r:id="rId6"/>
    <p:sldId id="262" r:id="rId7"/>
    <p:sldId id="261" r:id="rId8"/>
    <p:sldId id="259" r:id="rId9"/>
    <p:sldId id="258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43"/>
    <p:restoredTop sz="96405"/>
  </p:normalViewPr>
  <p:slideViewPr>
    <p:cSldViewPr snapToGrid="0" snapToObjects="1">
      <p:cViewPr varScale="1">
        <p:scale>
          <a:sx n="81" d="100"/>
          <a:sy n="81" d="100"/>
        </p:scale>
        <p:origin x="1110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DD25858B-8C2A-0C42-B31D-A8AE13335C93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9F099D78-2EBE-3440-81EE-C5EEB18BF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14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BE49-7F66-F24A-A4A9-F45F09BABACA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760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BE49-7F66-F24A-A4A9-F45F09BABACA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3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864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BE49-7F66-F24A-A4A9-F45F09BABACA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526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BE49-7F66-F24A-A4A9-F45F09BABACA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856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BE49-7F66-F24A-A4A9-F45F09BABACA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27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BE49-7F66-F24A-A4A9-F45F09BABACA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8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BE49-7F66-F24A-A4A9-F45F09BABACA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290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BE49-7F66-F24A-A4A9-F45F09BABACA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2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BE49-7F66-F24A-A4A9-F45F09BABACA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1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BE49-7F66-F24A-A4A9-F45F09BABACA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694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8BE49-7F66-F24A-A4A9-F45F09BABACA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967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8081E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8081E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217182"/>
            <a:ext cx="7772400" cy="91276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Business and Finance Campus Alert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5026516"/>
            <a:ext cx="6400800" cy="108822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Fraudulent emails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35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89910"/>
            <a:ext cx="8229600" cy="1143000"/>
          </a:xfrm>
        </p:spPr>
        <p:txBody>
          <a:bodyPr/>
          <a:lstStyle/>
          <a:p>
            <a:r>
              <a:rPr lang="en-US" dirty="0" smtClean="0"/>
              <a:t>Fraud Emails Received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1590963"/>
            <a:ext cx="9145149" cy="4144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33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5253"/>
          </a:xfrm>
        </p:spPr>
        <p:txBody>
          <a:bodyPr/>
          <a:lstStyle/>
          <a:p>
            <a:r>
              <a:rPr lang="en-US" dirty="0" smtClean="0"/>
              <a:t>Fraud Text Received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43998" y="1089891"/>
            <a:ext cx="3762062" cy="5264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3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89910"/>
            <a:ext cx="8229600" cy="1143000"/>
          </a:xfrm>
        </p:spPr>
        <p:txBody>
          <a:bodyPr/>
          <a:lstStyle/>
          <a:p>
            <a:r>
              <a:rPr lang="en-US" dirty="0" smtClean="0"/>
              <a:t>Items to look 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at the email address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934" y="2705099"/>
            <a:ext cx="6573391" cy="1829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65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5253"/>
          </a:xfrm>
        </p:spPr>
        <p:txBody>
          <a:bodyPr/>
          <a:lstStyle/>
          <a:p>
            <a:r>
              <a:rPr lang="en-US" dirty="0" smtClean="0"/>
              <a:t>Items to look 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3018"/>
            <a:ext cx="8229600" cy="4953145"/>
          </a:xfrm>
        </p:spPr>
        <p:txBody>
          <a:bodyPr/>
          <a:lstStyle/>
          <a:p>
            <a:r>
              <a:rPr lang="en-US" dirty="0" smtClean="0"/>
              <a:t>Look for any External tags in the email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73382"/>
            <a:ext cx="9144000" cy="415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089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48148"/>
            <a:ext cx="8229600" cy="1143000"/>
          </a:xfrm>
        </p:spPr>
        <p:txBody>
          <a:bodyPr/>
          <a:lstStyle/>
          <a:p>
            <a:r>
              <a:rPr lang="en-US" dirty="0" smtClean="0"/>
              <a:t>Items to look for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3200730"/>
            <a:ext cx="8229600" cy="3230816"/>
          </a:xfrm>
        </p:spPr>
        <p:txBody>
          <a:bodyPr/>
          <a:lstStyle/>
          <a:p>
            <a:r>
              <a:rPr lang="en-US" dirty="0" smtClean="0"/>
              <a:t>Will ask “are you available?”</a:t>
            </a:r>
          </a:p>
          <a:p>
            <a:r>
              <a:rPr lang="en-US" dirty="0" smtClean="0"/>
              <a:t>Will have an urgent request</a:t>
            </a:r>
          </a:p>
          <a:p>
            <a:r>
              <a:rPr lang="en-US" dirty="0" smtClean="0"/>
              <a:t>Will be in a meeting and unable to call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15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6861" y="1617093"/>
            <a:ext cx="8229600" cy="1143000"/>
          </a:xfrm>
        </p:spPr>
        <p:txBody>
          <a:bodyPr/>
          <a:lstStyle/>
          <a:p>
            <a:r>
              <a:rPr lang="en-US" dirty="0" smtClean="0"/>
              <a:t>Items to look for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6861" y="3082072"/>
            <a:ext cx="8229600" cy="3177533"/>
          </a:xfrm>
        </p:spPr>
        <p:txBody>
          <a:bodyPr/>
          <a:lstStyle/>
          <a:p>
            <a:r>
              <a:rPr lang="en-US" dirty="0" smtClean="0"/>
              <a:t>Will ask for gift cards to be purchased</a:t>
            </a:r>
          </a:p>
          <a:p>
            <a:r>
              <a:rPr lang="en-US" dirty="0" smtClean="0"/>
              <a:t>Often uses the term “pieces” when indicating the quantity of gift cards</a:t>
            </a:r>
          </a:p>
          <a:p>
            <a:r>
              <a:rPr lang="en-US" dirty="0" smtClean="0"/>
              <a:t>Will ask that the backs of gift cards be scratched off and a picture sent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188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0370" y="274638"/>
            <a:ext cx="6626430" cy="1143000"/>
          </a:xfrm>
        </p:spPr>
        <p:txBody>
          <a:bodyPr/>
          <a:lstStyle/>
          <a:p>
            <a:r>
              <a:rPr lang="en-US" dirty="0" smtClean="0"/>
              <a:t>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0370" y="1600200"/>
            <a:ext cx="6626430" cy="3896857"/>
          </a:xfrm>
        </p:spPr>
        <p:txBody>
          <a:bodyPr/>
          <a:lstStyle/>
          <a:p>
            <a:r>
              <a:rPr lang="en-US" dirty="0" smtClean="0"/>
              <a:t>Gift cards are </a:t>
            </a:r>
            <a:r>
              <a:rPr lang="en-US" u="sng" dirty="0" smtClean="0"/>
              <a:t>only</a:t>
            </a:r>
            <a:r>
              <a:rPr lang="en-US" dirty="0" smtClean="0"/>
              <a:t> allowed on </a:t>
            </a:r>
            <a:r>
              <a:rPr lang="en-US" b="1" dirty="0" smtClean="0"/>
              <a:t>Grants</a:t>
            </a:r>
            <a:r>
              <a:rPr lang="en-US" dirty="0" smtClean="0"/>
              <a:t> for </a:t>
            </a:r>
            <a:r>
              <a:rPr lang="en-US" b="1" dirty="0" smtClean="0"/>
              <a:t>Payments to Research Participants</a:t>
            </a:r>
            <a:r>
              <a:rPr lang="en-US" dirty="0" smtClean="0"/>
              <a:t>. </a:t>
            </a:r>
            <a:r>
              <a:rPr lang="en-US" sz="1400" dirty="0" smtClean="0"/>
              <a:t>(Business and Finance Policy FP-8 Sponsored Program Management)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dirty="0" smtClean="0"/>
              <a:t>Purchases made by employees will not be reimbursed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79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60" y="274638"/>
            <a:ext cx="6715239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1560" y="1600201"/>
            <a:ext cx="6715240" cy="3985662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4000" dirty="0" smtClean="0"/>
              <a:t>Thank you for helping keep ETSU safe!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 smtClean="0"/>
              <a:t>Karen Glover, Comptroller</a:t>
            </a:r>
          </a:p>
          <a:p>
            <a:pPr algn="ctr"/>
            <a:endParaRPr lang="en-US" sz="2800" dirty="0"/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Email questions to</a:t>
            </a:r>
            <a:r>
              <a:rPr lang="en-US" sz="2800" smtClean="0"/>
              <a:t>: comptroller@etsu.edu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8083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 1">
      <a:dk1>
        <a:srgbClr val="08081E"/>
      </a:dk1>
      <a:lt1>
        <a:sysClr val="window" lastClr="FFFFFF"/>
      </a:lt1>
      <a:dk2>
        <a:srgbClr val="FFFFFE"/>
      </a:dk2>
      <a:lt2>
        <a:srgbClr val="FFFFFE"/>
      </a:lt2>
      <a:accent1>
        <a:srgbClr val="FFFFFE"/>
      </a:accent1>
      <a:accent2>
        <a:srgbClr val="FFFFFE"/>
      </a:accent2>
      <a:accent3>
        <a:srgbClr val="FFFFFE"/>
      </a:accent3>
      <a:accent4>
        <a:srgbClr val="FFFFFE"/>
      </a:accent4>
      <a:accent5>
        <a:srgbClr val="FFFFFE"/>
      </a:accent5>
      <a:accent6>
        <a:srgbClr val="FAFAFA"/>
      </a:accent6>
      <a:hlink>
        <a:srgbClr val="FFFFFE"/>
      </a:hlink>
      <a:folHlink>
        <a:srgbClr val="FFFFF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1111</TotalTime>
  <Words>149</Words>
  <Application>Microsoft Office PowerPoint</Application>
  <PresentationFormat>On-screen Show (4:3)</PresentationFormat>
  <Paragraphs>26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Business and Finance Campus Alert</vt:lpstr>
      <vt:lpstr>Fraud Emails Received</vt:lpstr>
      <vt:lpstr>Fraud Text Received</vt:lpstr>
      <vt:lpstr>Items to look for</vt:lpstr>
      <vt:lpstr>Items to look for</vt:lpstr>
      <vt:lpstr>Items to look for</vt:lpstr>
      <vt:lpstr>Items to look for</vt:lpstr>
      <vt:lpstr>Remember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Jewell, Jeanette M.</dc:creator>
  <cp:lastModifiedBy>Glover, Karen D.</cp:lastModifiedBy>
  <cp:revision>11</cp:revision>
  <cp:lastPrinted>2021-07-08T18:23:16Z</cp:lastPrinted>
  <dcterms:created xsi:type="dcterms:W3CDTF">2020-03-03T17:02:25Z</dcterms:created>
  <dcterms:modified xsi:type="dcterms:W3CDTF">2021-07-08T19:21:12Z</dcterms:modified>
</cp:coreProperties>
</file>