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RoxboroughCF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4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1586" y="1489621"/>
            <a:ext cx="11724829" cy="2344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00"/>
              </a:lnSpc>
              <a:spcBef>
                <a:spcPct val="0"/>
              </a:spcBef>
            </a:pPr>
            <a:r>
              <a:rPr lang="en-US" sz="6714" b="1" u="none" strike="noStrike">
                <a:solidFill>
                  <a:srgbClr val="ED3232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Advisor Appreciation Month</a:t>
            </a:r>
          </a:p>
          <a:p>
            <a:pPr marL="0" lvl="0" indent="0" algn="ctr">
              <a:lnSpc>
                <a:spcPts val="9400"/>
              </a:lnSpc>
              <a:spcBef>
                <a:spcPct val="0"/>
              </a:spcBef>
            </a:pPr>
            <a:r>
              <a:rPr lang="en-US" sz="6714" b="1" u="none" strike="noStrike">
                <a:solidFill>
                  <a:srgbClr val="ED3232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March 2026 </a:t>
            </a:r>
          </a:p>
        </p:txBody>
      </p:sp>
      <p:sp>
        <p:nvSpPr>
          <p:cNvPr id="3" name="Freeform 3"/>
          <p:cNvSpPr/>
          <p:nvPr/>
        </p:nvSpPr>
        <p:spPr>
          <a:xfrm>
            <a:off x="5744528" y="4733485"/>
            <a:ext cx="6435868" cy="5230606"/>
          </a:xfrm>
          <a:custGeom>
            <a:avLst/>
            <a:gdLst/>
            <a:ahLst/>
            <a:cxnLst/>
            <a:rect l="l" t="t" r="r" b="b"/>
            <a:pathLst>
              <a:path w="6435868" h="5230606">
                <a:moveTo>
                  <a:pt x="0" y="0"/>
                </a:moveTo>
                <a:lnTo>
                  <a:pt x="6435869" y="0"/>
                </a:lnTo>
                <a:lnTo>
                  <a:pt x="6435869" y="5230605"/>
                </a:lnTo>
                <a:lnTo>
                  <a:pt x="0" y="5230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79850" y="2706317"/>
            <a:ext cx="6435868" cy="5230606"/>
          </a:xfrm>
          <a:custGeom>
            <a:avLst/>
            <a:gdLst/>
            <a:ahLst/>
            <a:cxnLst/>
            <a:rect l="l" t="t" r="r" b="b"/>
            <a:pathLst>
              <a:path w="6435868" h="5230606">
                <a:moveTo>
                  <a:pt x="0" y="0"/>
                </a:moveTo>
                <a:lnTo>
                  <a:pt x="6435868" y="0"/>
                </a:lnTo>
                <a:lnTo>
                  <a:pt x="6435868" y="5230606"/>
                </a:lnTo>
                <a:lnTo>
                  <a:pt x="0" y="52306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486891"/>
            <a:ext cx="8693126" cy="2350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26"/>
              </a:lnSpc>
              <a:spcBef>
                <a:spcPct val="0"/>
              </a:spcBef>
            </a:pPr>
            <a:r>
              <a:rPr lang="en-US" sz="6733" b="1" u="none" strike="noStrike">
                <a:solidFill>
                  <a:srgbClr val="ED3232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March is Advisor Appreciation Month!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50874" y="3336365"/>
            <a:ext cx="10234669" cy="5921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00"/>
              </a:lnSpc>
              <a:spcBef>
                <a:spcPct val="0"/>
              </a:spcBef>
            </a:pPr>
            <a:r>
              <a:rPr lang="en-US" sz="6714" b="1" u="none" strike="noStrike">
                <a:solidFill>
                  <a:srgbClr val="ED3232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Visit your Advisor’s office to fill out a note of appreciation and thank them for their exceptional work!</a:t>
            </a:r>
          </a:p>
        </p:txBody>
      </p:sp>
      <p:sp>
        <p:nvSpPr>
          <p:cNvPr id="5" name="Freeform 5"/>
          <p:cNvSpPr/>
          <p:nvPr/>
        </p:nvSpPr>
        <p:spPr>
          <a:xfrm>
            <a:off x="16082452" y="913585"/>
            <a:ext cx="1176848" cy="1176848"/>
          </a:xfrm>
          <a:custGeom>
            <a:avLst/>
            <a:gdLst/>
            <a:ahLst/>
            <a:cxnLst/>
            <a:rect l="l" t="t" r="r" b="b"/>
            <a:pathLst>
              <a:path w="1176848" h="1176848">
                <a:moveTo>
                  <a:pt x="0" y="0"/>
                </a:moveTo>
                <a:lnTo>
                  <a:pt x="1176848" y="0"/>
                </a:lnTo>
                <a:lnTo>
                  <a:pt x="1176848" y="1176847"/>
                </a:lnTo>
                <a:lnTo>
                  <a:pt x="0" y="117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47001" y="647001"/>
            <a:ext cx="763398" cy="763398"/>
          </a:xfrm>
          <a:custGeom>
            <a:avLst/>
            <a:gdLst/>
            <a:ahLst/>
            <a:cxnLst/>
            <a:rect l="l" t="t" r="r" b="b"/>
            <a:pathLst>
              <a:path w="763398" h="763398">
                <a:moveTo>
                  <a:pt x="0" y="0"/>
                </a:moveTo>
                <a:lnTo>
                  <a:pt x="763398" y="0"/>
                </a:lnTo>
                <a:lnTo>
                  <a:pt x="763398" y="763398"/>
                </a:lnTo>
                <a:lnTo>
                  <a:pt x="0" y="7633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995750" y="2706317"/>
            <a:ext cx="763398" cy="763398"/>
          </a:xfrm>
          <a:custGeom>
            <a:avLst/>
            <a:gdLst/>
            <a:ahLst/>
            <a:cxnLst/>
            <a:rect l="l" t="t" r="r" b="b"/>
            <a:pathLst>
              <a:path w="763398" h="763398">
                <a:moveTo>
                  <a:pt x="0" y="0"/>
                </a:moveTo>
                <a:lnTo>
                  <a:pt x="763399" y="0"/>
                </a:lnTo>
                <a:lnTo>
                  <a:pt x="763399" y="763398"/>
                </a:lnTo>
                <a:lnTo>
                  <a:pt x="0" y="7633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721826" y="8999958"/>
            <a:ext cx="763398" cy="763398"/>
          </a:xfrm>
          <a:custGeom>
            <a:avLst/>
            <a:gdLst/>
            <a:ahLst/>
            <a:cxnLst/>
            <a:rect l="l" t="t" r="r" b="b"/>
            <a:pathLst>
              <a:path w="763398" h="763398">
                <a:moveTo>
                  <a:pt x="0" y="0"/>
                </a:moveTo>
                <a:lnTo>
                  <a:pt x="763399" y="0"/>
                </a:lnTo>
                <a:lnTo>
                  <a:pt x="763399" y="763398"/>
                </a:lnTo>
                <a:lnTo>
                  <a:pt x="0" y="7633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29849" y="8155929"/>
            <a:ext cx="844029" cy="844029"/>
          </a:xfrm>
          <a:custGeom>
            <a:avLst/>
            <a:gdLst/>
            <a:ahLst/>
            <a:cxnLst/>
            <a:rect l="l" t="t" r="r" b="b"/>
            <a:pathLst>
              <a:path w="844029" h="844029">
                <a:moveTo>
                  <a:pt x="0" y="0"/>
                </a:moveTo>
                <a:lnTo>
                  <a:pt x="844029" y="0"/>
                </a:lnTo>
                <a:lnTo>
                  <a:pt x="844029" y="844029"/>
                </a:lnTo>
                <a:lnTo>
                  <a:pt x="0" y="844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494028" y="8411534"/>
            <a:ext cx="1176848" cy="1176848"/>
          </a:xfrm>
          <a:custGeom>
            <a:avLst/>
            <a:gdLst/>
            <a:ahLst/>
            <a:cxnLst/>
            <a:rect l="l" t="t" r="r" b="b"/>
            <a:pathLst>
              <a:path w="1176848" h="1176848">
                <a:moveTo>
                  <a:pt x="0" y="0"/>
                </a:moveTo>
                <a:lnTo>
                  <a:pt x="1176848" y="0"/>
                </a:lnTo>
                <a:lnTo>
                  <a:pt x="1176848" y="1176848"/>
                </a:lnTo>
                <a:lnTo>
                  <a:pt x="0" y="11768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479150" y="341345"/>
            <a:ext cx="611311" cy="611311"/>
          </a:xfrm>
          <a:custGeom>
            <a:avLst/>
            <a:gdLst/>
            <a:ahLst/>
            <a:cxnLst/>
            <a:rect l="l" t="t" r="r" b="b"/>
            <a:pathLst>
              <a:path w="611311" h="611311">
                <a:moveTo>
                  <a:pt x="0" y="0"/>
                </a:moveTo>
                <a:lnTo>
                  <a:pt x="611311" y="0"/>
                </a:lnTo>
                <a:lnTo>
                  <a:pt x="611311" y="611311"/>
                </a:lnTo>
                <a:lnTo>
                  <a:pt x="0" y="6113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515102" y="325161"/>
            <a:ext cx="1176848" cy="1176848"/>
          </a:xfrm>
          <a:custGeom>
            <a:avLst/>
            <a:gdLst/>
            <a:ahLst/>
            <a:cxnLst/>
            <a:rect l="l" t="t" r="r" b="b"/>
            <a:pathLst>
              <a:path w="1176848" h="1176848">
                <a:moveTo>
                  <a:pt x="0" y="0"/>
                </a:moveTo>
                <a:lnTo>
                  <a:pt x="1176847" y="0"/>
                </a:lnTo>
                <a:lnTo>
                  <a:pt x="1176847" y="1176847"/>
                </a:lnTo>
                <a:lnTo>
                  <a:pt x="0" y="11768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69687" y="2331258"/>
            <a:ext cx="5506576" cy="7342101"/>
          </a:xfrm>
          <a:custGeom>
            <a:avLst/>
            <a:gdLst/>
            <a:ahLst/>
            <a:cxnLst/>
            <a:rect l="l" t="t" r="r" b="b"/>
            <a:pathLst>
              <a:path w="5506576" h="7342101">
                <a:moveTo>
                  <a:pt x="0" y="0"/>
                </a:moveTo>
                <a:lnTo>
                  <a:pt x="5506576" y="0"/>
                </a:lnTo>
                <a:lnTo>
                  <a:pt x="5506576" y="7342101"/>
                </a:lnTo>
                <a:lnTo>
                  <a:pt x="0" y="73421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268833" y="763472"/>
            <a:ext cx="11508284" cy="1153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00"/>
              </a:lnSpc>
              <a:spcBef>
                <a:spcPct val="0"/>
              </a:spcBef>
            </a:pPr>
            <a:r>
              <a:rPr lang="en-US" sz="6714" b="1" u="none" strike="noStrike">
                <a:solidFill>
                  <a:srgbClr val="ED3232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Advisor Appreciation Cards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A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50743" y="3878425"/>
            <a:ext cx="4399198" cy="5865597"/>
          </a:xfrm>
          <a:custGeom>
            <a:avLst/>
            <a:gdLst/>
            <a:ahLst/>
            <a:cxnLst/>
            <a:rect l="l" t="t" r="r" b="b"/>
            <a:pathLst>
              <a:path w="4399198" h="5865597">
                <a:moveTo>
                  <a:pt x="0" y="0"/>
                </a:moveTo>
                <a:lnTo>
                  <a:pt x="4399198" y="0"/>
                </a:lnTo>
                <a:lnTo>
                  <a:pt x="4399198" y="5865597"/>
                </a:lnTo>
                <a:lnTo>
                  <a:pt x="0" y="58655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4011964"/>
            <a:ext cx="6859568" cy="5144676"/>
          </a:xfrm>
          <a:custGeom>
            <a:avLst/>
            <a:gdLst/>
            <a:ahLst/>
            <a:cxnLst/>
            <a:rect l="l" t="t" r="r" b="b"/>
            <a:pathLst>
              <a:path w="6859568" h="5144676">
                <a:moveTo>
                  <a:pt x="0" y="0"/>
                </a:moveTo>
                <a:lnTo>
                  <a:pt x="6859568" y="0"/>
                </a:lnTo>
                <a:lnTo>
                  <a:pt x="6859568" y="5144676"/>
                </a:lnTo>
                <a:lnTo>
                  <a:pt x="0" y="5144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854808" y="895350"/>
            <a:ext cx="5826175" cy="1153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00"/>
              </a:lnSpc>
              <a:spcBef>
                <a:spcPct val="0"/>
              </a:spcBef>
            </a:pPr>
            <a:r>
              <a:rPr lang="en-US" sz="6714" b="1" u="none" strike="noStrike">
                <a:solidFill>
                  <a:srgbClr val="ED3232"/>
                </a:solidFill>
                <a:latin typeface="RoxboroughCF Bold"/>
                <a:ea typeface="RoxboroughCF Bold"/>
                <a:cs typeface="RoxboroughCF Bold"/>
                <a:sym typeface="RoxboroughCF Bold"/>
              </a:rPr>
              <a:t>Card Stations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</Words>
  <Application>Microsoft Office PowerPoint</Application>
  <PresentationFormat>Custom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RoxboroughCF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is Advisor Appreciation Month!</dc:title>
  <dc:creator>Swatzell, Rachel</dc:creator>
  <cp:lastModifiedBy>Swatzell, Rachel</cp:lastModifiedBy>
  <cp:revision>1</cp:revision>
  <dcterms:created xsi:type="dcterms:W3CDTF">2006-08-16T00:00:00Z</dcterms:created>
  <dcterms:modified xsi:type="dcterms:W3CDTF">2026-03-23T19:11:44Z</dcterms:modified>
  <dc:identifier>DAHCiNcJf98</dc:identifier>
</cp:coreProperties>
</file>